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14630400" cy="8229600"/>
  <p:notesSz cx="8229600" cy="14630400"/>
  <p:embeddedFontLst>
    <p:embeddedFont>
      <p:font typeface="Gelasio"/>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433"/>
    <a:srgbClr val="46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AF7B8C-68FF-4300-9950-2347D776F8B6}" v="24" dt="2024-11-19T07:23:37.5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wan Shetty" userId="3886dab594e1f92b" providerId="LiveId" clId="{84AF7B8C-68FF-4300-9950-2347D776F8B6}"/>
    <pc:docChg chg="undo custSel addSld modSld">
      <pc:chgData name="Pawan Shetty" userId="3886dab594e1f92b" providerId="LiveId" clId="{84AF7B8C-68FF-4300-9950-2347D776F8B6}" dt="2024-11-19T07:23:37.541" v="234"/>
      <pc:docMkLst>
        <pc:docMk/>
      </pc:docMkLst>
      <pc:sldChg chg="addSp modSp mod modTransition">
        <pc:chgData name="Pawan Shetty" userId="3886dab594e1f92b" providerId="LiveId" clId="{84AF7B8C-68FF-4300-9950-2347D776F8B6}" dt="2024-11-19T07:23:37.541" v="234"/>
        <pc:sldMkLst>
          <pc:docMk/>
          <pc:sldMk cId="0" sldId="256"/>
        </pc:sldMkLst>
        <pc:spChg chg="mod">
          <ac:chgData name="Pawan Shetty" userId="3886dab594e1f92b" providerId="LiveId" clId="{84AF7B8C-68FF-4300-9950-2347D776F8B6}" dt="2024-11-19T07:08:07.758" v="22" actId="2711"/>
          <ac:spMkLst>
            <pc:docMk/>
            <pc:sldMk cId="0" sldId="256"/>
            <ac:spMk id="3" creationId="{00000000-0000-0000-0000-000000000000}"/>
          </ac:spMkLst>
        </pc:spChg>
        <pc:spChg chg="mod">
          <ac:chgData name="Pawan Shetty" userId="3886dab594e1f92b" providerId="LiveId" clId="{84AF7B8C-68FF-4300-9950-2347D776F8B6}" dt="2024-11-19T07:08:24.933" v="24" actId="255"/>
          <ac:spMkLst>
            <pc:docMk/>
            <pc:sldMk cId="0" sldId="256"/>
            <ac:spMk id="4" creationId="{00000000-0000-0000-0000-000000000000}"/>
          </ac:spMkLst>
        </pc:spChg>
        <pc:graphicFrameChg chg="add mod">
          <ac:chgData name="Pawan Shetty" userId="3886dab594e1f92b" providerId="LiveId" clId="{84AF7B8C-68FF-4300-9950-2347D776F8B6}" dt="2024-11-19T07:05:44.333" v="1"/>
          <ac:graphicFrameMkLst>
            <pc:docMk/>
            <pc:sldMk cId="0" sldId="256"/>
            <ac:graphicFrameMk id="5" creationId="{87E86F8F-69DA-7696-BEA4-9FFA539C0404}"/>
          </ac:graphicFrameMkLst>
        </pc:graphicFrameChg>
      </pc:sldChg>
      <pc:sldChg chg="addSp modSp mod modTransition">
        <pc:chgData name="Pawan Shetty" userId="3886dab594e1f92b" providerId="LiveId" clId="{84AF7B8C-68FF-4300-9950-2347D776F8B6}" dt="2024-11-19T07:23:37.541" v="234"/>
        <pc:sldMkLst>
          <pc:docMk/>
          <pc:sldMk cId="0" sldId="257"/>
        </pc:sldMkLst>
        <pc:spChg chg="mod">
          <ac:chgData name="Pawan Shetty" userId="3886dab594e1f92b" providerId="LiveId" clId="{84AF7B8C-68FF-4300-9950-2347D776F8B6}" dt="2024-11-19T07:08:33.514" v="25" actId="2711"/>
          <ac:spMkLst>
            <pc:docMk/>
            <pc:sldMk cId="0" sldId="257"/>
            <ac:spMk id="3" creationId="{00000000-0000-0000-0000-000000000000}"/>
          </ac:spMkLst>
        </pc:spChg>
        <pc:spChg chg="mod">
          <ac:chgData name="Pawan Shetty" userId="3886dab594e1f92b" providerId="LiveId" clId="{84AF7B8C-68FF-4300-9950-2347D776F8B6}" dt="2024-11-19T07:08:55.444" v="27" actId="2711"/>
          <ac:spMkLst>
            <pc:docMk/>
            <pc:sldMk cId="0" sldId="257"/>
            <ac:spMk id="6" creationId="{00000000-0000-0000-0000-000000000000}"/>
          </ac:spMkLst>
        </pc:spChg>
        <pc:spChg chg="mod">
          <ac:chgData name="Pawan Shetty" userId="3886dab594e1f92b" providerId="LiveId" clId="{84AF7B8C-68FF-4300-9950-2347D776F8B6}" dt="2024-11-19T07:08:47.568" v="26" actId="2711"/>
          <ac:spMkLst>
            <pc:docMk/>
            <pc:sldMk cId="0" sldId="257"/>
            <ac:spMk id="7" creationId="{00000000-0000-0000-0000-000000000000}"/>
          </ac:spMkLst>
        </pc:spChg>
        <pc:spChg chg="mod">
          <ac:chgData name="Pawan Shetty" userId="3886dab594e1f92b" providerId="LiveId" clId="{84AF7B8C-68FF-4300-9950-2347D776F8B6}" dt="2024-11-19T07:09:02.236" v="28" actId="2711"/>
          <ac:spMkLst>
            <pc:docMk/>
            <pc:sldMk cId="0" sldId="257"/>
            <ac:spMk id="10" creationId="{00000000-0000-0000-0000-000000000000}"/>
          </ac:spMkLst>
        </pc:spChg>
        <pc:spChg chg="mod">
          <ac:chgData name="Pawan Shetty" userId="3886dab594e1f92b" providerId="LiveId" clId="{84AF7B8C-68FF-4300-9950-2347D776F8B6}" dt="2024-11-19T07:09:10.520" v="29" actId="2711"/>
          <ac:spMkLst>
            <pc:docMk/>
            <pc:sldMk cId="0" sldId="257"/>
            <ac:spMk id="11" creationId="{00000000-0000-0000-0000-000000000000}"/>
          </ac:spMkLst>
        </pc:spChg>
        <pc:spChg chg="mod">
          <ac:chgData name="Pawan Shetty" userId="3886dab594e1f92b" providerId="LiveId" clId="{84AF7B8C-68FF-4300-9950-2347D776F8B6}" dt="2024-11-19T07:09:19.284" v="30" actId="2711"/>
          <ac:spMkLst>
            <pc:docMk/>
            <pc:sldMk cId="0" sldId="257"/>
            <ac:spMk id="14" creationId="{00000000-0000-0000-0000-000000000000}"/>
          </ac:spMkLst>
        </pc:spChg>
        <pc:spChg chg="mod">
          <ac:chgData name="Pawan Shetty" userId="3886dab594e1f92b" providerId="LiveId" clId="{84AF7B8C-68FF-4300-9950-2347D776F8B6}" dt="2024-11-19T07:09:28.046" v="32" actId="2711"/>
          <ac:spMkLst>
            <pc:docMk/>
            <pc:sldMk cId="0" sldId="257"/>
            <ac:spMk id="15" creationId="{00000000-0000-0000-0000-000000000000}"/>
          </ac:spMkLst>
        </pc:spChg>
        <pc:spChg chg="add mod">
          <ac:chgData name="Pawan Shetty" userId="3886dab594e1f92b" providerId="LiveId" clId="{84AF7B8C-68FF-4300-9950-2347D776F8B6}" dt="2024-11-19T07:07:02.043" v="13"/>
          <ac:spMkLst>
            <pc:docMk/>
            <pc:sldMk cId="0" sldId="257"/>
            <ac:spMk id="16" creationId="{8FB9CA73-D0DF-09BA-37FB-D13DE5AA4BBF}"/>
          </ac:spMkLst>
        </pc:spChg>
      </pc:sldChg>
      <pc:sldChg chg="addSp modSp mod modTransition">
        <pc:chgData name="Pawan Shetty" userId="3886dab594e1f92b" providerId="LiveId" clId="{84AF7B8C-68FF-4300-9950-2347D776F8B6}" dt="2024-11-19T07:23:37.541" v="234"/>
        <pc:sldMkLst>
          <pc:docMk/>
          <pc:sldMk cId="0" sldId="258"/>
        </pc:sldMkLst>
        <pc:spChg chg="mod">
          <ac:chgData name="Pawan Shetty" userId="3886dab594e1f92b" providerId="LiveId" clId="{84AF7B8C-68FF-4300-9950-2347D776F8B6}" dt="2024-11-19T07:10:02.091" v="36" actId="2711"/>
          <ac:spMkLst>
            <pc:docMk/>
            <pc:sldMk cId="0" sldId="258"/>
            <ac:spMk id="2" creationId="{00000000-0000-0000-0000-000000000000}"/>
          </ac:spMkLst>
        </pc:spChg>
        <pc:spChg chg="mod">
          <ac:chgData name="Pawan Shetty" userId="3886dab594e1f92b" providerId="LiveId" clId="{84AF7B8C-68FF-4300-9950-2347D776F8B6}" dt="2024-11-19T07:10:02.091" v="36" actId="2711"/>
          <ac:spMkLst>
            <pc:docMk/>
            <pc:sldMk cId="0" sldId="258"/>
            <ac:spMk id="3" creationId="{00000000-0000-0000-0000-000000000000}"/>
          </ac:spMkLst>
        </pc:spChg>
        <pc:spChg chg="mod">
          <ac:chgData name="Pawan Shetty" userId="3886dab594e1f92b" providerId="LiveId" clId="{84AF7B8C-68FF-4300-9950-2347D776F8B6}" dt="2024-11-19T07:10:02.091" v="36" actId="2711"/>
          <ac:spMkLst>
            <pc:docMk/>
            <pc:sldMk cId="0" sldId="258"/>
            <ac:spMk id="4" creationId="{00000000-0000-0000-0000-000000000000}"/>
          </ac:spMkLst>
        </pc:spChg>
        <pc:spChg chg="mod">
          <ac:chgData name="Pawan Shetty" userId="3886dab594e1f92b" providerId="LiveId" clId="{84AF7B8C-68FF-4300-9950-2347D776F8B6}" dt="2024-11-19T07:10:02.091" v="36" actId="2711"/>
          <ac:spMkLst>
            <pc:docMk/>
            <pc:sldMk cId="0" sldId="258"/>
            <ac:spMk id="5" creationId="{00000000-0000-0000-0000-000000000000}"/>
          </ac:spMkLst>
        </pc:spChg>
        <pc:spChg chg="mod">
          <ac:chgData name="Pawan Shetty" userId="3886dab594e1f92b" providerId="LiveId" clId="{84AF7B8C-68FF-4300-9950-2347D776F8B6}" dt="2024-11-19T07:10:02.091" v="36" actId="2711"/>
          <ac:spMkLst>
            <pc:docMk/>
            <pc:sldMk cId="0" sldId="258"/>
            <ac:spMk id="6" creationId="{00000000-0000-0000-0000-000000000000}"/>
          </ac:spMkLst>
        </pc:spChg>
        <pc:spChg chg="mod">
          <ac:chgData name="Pawan Shetty" userId="3886dab594e1f92b" providerId="LiveId" clId="{84AF7B8C-68FF-4300-9950-2347D776F8B6}" dt="2024-11-19T07:10:02.091" v="36" actId="2711"/>
          <ac:spMkLst>
            <pc:docMk/>
            <pc:sldMk cId="0" sldId="258"/>
            <ac:spMk id="7" creationId="{00000000-0000-0000-0000-000000000000}"/>
          </ac:spMkLst>
        </pc:spChg>
        <pc:spChg chg="mod">
          <ac:chgData name="Pawan Shetty" userId="3886dab594e1f92b" providerId="LiveId" clId="{84AF7B8C-68FF-4300-9950-2347D776F8B6}" dt="2024-11-19T07:10:02.091" v="36" actId="2711"/>
          <ac:spMkLst>
            <pc:docMk/>
            <pc:sldMk cId="0" sldId="258"/>
            <ac:spMk id="8" creationId="{00000000-0000-0000-0000-000000000000}"/>
          </ac:spMkLst>
        </pc:spChg>
        <pc:spChg chg="add mod">
          <ac:chgData name="Pawan Shetty" userId="3886dab594e1f92b" providerId="LiveId" clId="{84AF7B8C-68FF-4300-9950-2347D776F8B6}" dt="2024-11-19T07:10:02.091" v="36" actId="2711"/>
          <ac:spMkLst>
            <pc:docMk/>
            <pc:sldMk cId="0" sldId="258"/>
            <ac:spMk id="9" creationId="{3CCD22A6-2855-838B-63C7-4C2CF24DEE74}"/>
          </ac:spMkLst>
        </pc:spChg>
      </pc:sldChg>
      <pc:sldChg chg="addSp delSp modSp mod modTransition">
        <pc:chgData name="Pawan Shetty" userId="3886dab594e1f92b" providerId="LiveId" clId="{84AF7B8C-68FF-4300-9950-2347D776F8B6}" dt="2024-11-19T07:23:37.541" v="234"/>
        <pc:sldMkLst>
          <pc:docMk/>
          <pc:sldMk cId="0" sldId="259"/>
        </pc:sldMkLst>
        <pc:spChg chg="mod">
          <ac:chgData name="Pawan Shetty" userId="3886dab594e1f92b" providerId="LiveId" clId="{84AF7B8C-68FF-4300-9950-2347D776F8B6}" dt="2024-11-19T07:10:15.664" v="37" actId="2711"/>
          <ac:spMkLst>
            <pc:docMk/>
            <pc:sldMk cId="0" sldId="259"/>
            <ac:spMk id="3" creationId="{00000000-0000-0000-0000-000000000000}"/>
          </ac:spMkLst>
        </pc:spChg>
        <pc:spChg chg="mod">
          <ac:chgData name="Pawan Shetty" userId="3886dab594e1f92b" providerId="LiveId" clId="{84AF7B8C-68FF-4300-9950-2347D776F8B6}" dt="2024-11-19T07:10:15.664" v="37" actId="2711"/>
          <ac:spMkLst>
            <pc:docMk/>
            <pc:sldMk cId="0" sldId="259"/>
            <ac:spMk id="4" creationId="{00000000-0000-0000-0000-000000000000}"/>
          </ac:spMkLst>
        </pc:spChg>
        <pc:spChg chg="mod">
          <ac:chgData name="Pawan Shetty" userId="3886dab594e1f92b" providerId="LiveId" clId="{84AF7B8C-68FF-4300-9950-2347D776F8B6}" dt="2024-11-19T07:10:15.664" v="37" actId="2711"/>
          <ac:spMkLst>
            <pc:docMk/>
            <pc:sldMk cId="0" sldId="259"/>
            <ac:spMk id="5" creationId="{00000000-0000-0000-0000-000000000000}"/>
          </ac:spMkLst>
        </pc:spChg>
        <pc:spChg chg="mod">
          <ac:chgData name="Pawan Shetty" userId="3886dab594e1f92b" providerId="LiveId" clId="{84AF7B8C-68FF-4300-9950-2347D776F8B6}" dt="2024-11-19T07:10:15.664" v="37" actId="2711"/>
          <ac:spMkLst>
            <pc:docMk/>
            <pc:sldMk cId="0" sldId="259"/>
            <ac:spMk id="6" creationId="{00000000-0000-0000-0000-000000000000}"/>
          </ac:spMkLst>
        </pc:spChg>
        <pc:spChg chg="mod">
          <ac:chgData name="Pawan Shetty" userId="3886dab594e1f92b" providerId="LiveId" clId="{84AF7B8C-68FF-4300-9950-2347D776F8B6}" dt="2024-11-19T07:10:15.664" v="37" actId="2711"/>
          <ac:spMkLst>
            <pc:docMk/>
            <pc:sldMk cId="0" sldId="259"/>
            <ac:spMk id="7" creationId="{00000000-0000-0000-0000-000000000000}"/>
          </ac:spMkLst>
        </pc:spChg>
        <pc:spChg chg="mod">
          <ac:chgData name="Pawan Shetty" userId="3886dab594e1f92b" providerId="LiveId" clId="{84AF7B8C-68FF-4300-9950-2347D776F8B6}" dt="2024-11-19T07:10:15.664" v="37" actId="2711"/>
          <ac:spMkLst>
            <pc:docMk/>
            <pc:sldMk cId="0" sldId="259"/>
            <ac:spMk id="8" creationId="{00000000-0000-0000-0000-000000000000}"/>
          </ac:spMkLst>
        </pc:spChg>
        <pc:spChg chg="mod">
          <ac:chgData name="Pawan Shetty" userId="3886dab594e1f92b" providerId="LiveId" clId="{84AF7B8C-68FF-4300-9950-2347D776F8B6}" dt="2024-11-19T07:10:15.664" v="37" actId="2711"/>
          <ac:spMkLst>
            <pc:docMk/>
            <pc:sldMk cId="0" sldId="259"/>
            <ac:spMk id="9" creationId="{00000000-0000-0000-0000-000000000000}"/>
          </ac:spMkLst>
        </pc:spChg>
        <pc:spChg chg="mod">
          <ac:chgData name="Pawan Shetty" userId="3886dab594e1f92b" providerId="LiveId" clId="{84AF7B8C-68FF-4300-9950-2347D776F8B6}" dt="2024-11-19T07:10:15.664" v="37" actId="2711"/>
          <ac:spMkLst>
            <pc:docMk/>
            <pc:sldMk cId="0" sldId="259"/>
            <ac:spMk id="10" creationId="{00000000-0000-0000-0000-000000000000}"/>
          </ac:spMkLst>
        </pc:spChg>
        <pc:spChg chg="mod">
          <ac:chgData name="Pawan Shetty" userId="3886dab594e1f92b" providerId="LiveId" clId="{84AF7B8C-68FF-4300-9950-2347D776F8B6}" dt="2024-11-19T07:10:15.664" v="37" actId="2711"/>
          <ac:spMkLst>
            <pc:docMk/>
            <pc:sldMk cId="0" sldId="259"/>
            <ac:spMk id="11" creationId="{00000000-0000-0000-0000-000000000000}"/>
          </ac:spMkLst>
        </pc:spChg>
        <pc:spChg chg="mod">
          <ac:chgData name="Pawan Shetty" userId="3886dab594e1f92b" providerId="LiveId" clId="{84AF7B8C-68FF-4300-9950-2347D776F8B6}" dt="2024-11-19T07:10:15.664" v="37" actId="2711"/>
          <ac:spMkLst>
            <pc:docMk/>
            <pc:sldMk cId="0" sldId="259"/>
            <ac:spMk id="12" creationId="{00000000-0000-0000-0000-000000000000}"/>
          </ac:spMkLst>
        </pc:spChg>
        <pc:spChg chg="mod">
          <ac:chgData name="Pawan Shetty" userId="3886dab594e1f92b" providerId="LiveId" clId="{84AF7B8C-68FF-4300-9950-2347D776F8B6}" dt="2024-11-19T07:10:15.664" v="37" actId="2711"/>
          <ac:spMkLst>
            <pc:docMk/>
            <pc:sldMk cId="0" sldId="259"/>
            <ac:spMk id="13" creationId="{00000000-0000-0000-0000-000000000000}"/>
          </ac:spMkLst>
        </pc:spChg>
        <pc:spChg chg="mod">
          <ac:chgData name="Pawan Shetty" userId="3886dab594e1f92b" providerId="LiveId" clId="{84AF7B8C-68FF-4300-9950-2347D776F8B6}" dt="2024-11-19T07:10:15.664" v="37" actId="2711"/>
          <ac:spMkLst>
            <pc:docMk/>
            <pc:sldMk cId="0" sldId="259"/>
            <ac:spMk id="14" creationId="{00000000-0000-0000-0000-000000000000}"/>
          </ac:spMkLst>
        </pc:spChg>
        <pc:spChg chg="mod">
          <ac:chgData name="Pawan Shetty" userId="3886dab594e1f92b" providerId="LiveId" clId="{84AF7B8C-68FF-4300-9950-2347D776F8B6}" dt="2024-11-19T07:10:15.664" v="37" actId="2711"/>
          <ac:spMkLst>
            <pc:docMk/>
            <pc:sldMk cId="0" sldId="259"/>
            <ac:spMk id="15" creationId="{00000000-0000-0000-0000-000000000000}"/>
          </ac:spMkLst>
        </pc:spChg>
        <pc:spChg chg="mod">
          <ac:chgData name="Pawan Shetty" userId="3886dab594e1f92b" providerId="LiveId" clId="{84AF7B8C-68FF-4300-9950-2347D776F8B6}" dt="2024-11-19T07:10:15.664" v="37" actId="2711"/>
          <ac:spMkLst>
            <pc:docMk/>
            <pc:sldMk cId="0" sldId="259"/>
            <ac:spMk id="16" creationId="{00000000-0000-0000-0000-000000000000}"/>
          </ac:spMkLst>
        </pc:spChg>
        <pc:spChg chg="mod">
          <ac:chgData name="Pawan Shetty" userId="3886dab594e1f92b" providerId="LiveId" clId="{84AF7B8C-68FF-4300-9950-2347D776F8B6}" dt="2024-11-19T07:10:15.664" v="37" actId="2711"/>
          <ac:spMkLst>
            <pc:docMk/>
            <pc:sldMk cId="0" sldId="259"/>
            <ac:spMk id="17" creationId="{00000000-0000-0000-0000-000000000000}"/>
          </ac:spMkLst>
        </pc:spChg>
        <pc:spChg chg="mod">
          <ac:chgData name="Pawan Shetty" userId="3886dab594e1f92b" providerId="LiveId" clId="{84AF7B8C-68FF-4300-9950-2347D776F8B6}" dt="2024-11-19T07:10:15.664" v="37" actId="2711"/>
          <ac:spMkLst>
            <pc:docMk/>
            <pc:sldMk cId="0" sldId="259"/>
            <ac:spMk id="18" creationId="{00000000-0000-0000-0000-000000000000}"/>
          </ac:spMkLst>
        </pc:spChg>
        <pc:spChg chg="mod">
          <ac:chgData name="Pawan Shetty" userId="3886dab594e1f92b" providerId="LiveId" clId="{84AF7B8C-68FF-4300-9950-2347D776F8B6}" dt="2024-11-19T07:10:15.664" v="37" actId="2711"/>
          <ac:spMkLst>
            <pc:docMk/>
            <pc:sldMk cId="0" sldId="259"/>
            <ac:spMk id="19" creationId="{00000000-0000-0000-0000-000000000000}"/>
          </ac:spMkLst>
        </pc:spChg>
        <pc:spChg chg="add mod">
          <ac:chgData name="Pawan Shetty" userId="3886dab594e1f92b" providerId="LiveId" clId="{84AF7B8C-68FF-4300-9950-2347D776F8B6}" dt="2024-11-19T07:10:15.664" v="37" actId="2711"/>
          <ac:spMkLst>
            <pc:docMk/>
            <pc:sldMk cId="0" sldId="259"/>
            <ac:spMk id="20" creationId="{BC0092F6-DFE7-ADC6-73CA-2E989D570598}"/>
          </ac:spMkLst>
        </pc:spChg>
        <pc:spChg chg="add del mod">
          <ac:chgData name="Pawan Shetty" userId="3886dab594e1f92b" providerId="LiveId" clId="{84AF7B8C-68FF-4300-9950-2347D776F8B6}" dt="2024-11-19T07:13:21.232" v="73" actId="478"/>
          <ac:spMkLst>
            <pc:docMk/>
            <pc:sldMk cId="0" sldId="259"/>
            <ac:spMk id="21" creationId="{87961B3F-C131-205A-7FB1-071A26E00AF7}"/>
          </ac:spMkLst>
        </pc:spChg>
      </pc:sldChg>
      <pc:sldChg chg="addSp modSp mod modTransition">
        <pc:chgData name="Pawan Shetty" userId="3886dab594e1f92b" providerId="LiveId" clId="{84AF7B8C-68FF-4300-9950-2347D776F8B6}" dt="2024-11-19T07:23:37.541" v="234"/>
        <pc:sldMkLst>
          <pc:docMk/>
          <pc:sldMk cId="0" sldId="260"/>
        </pc:sldMkLst>
        <pc:spChg chg="mod">
          <ac:chgData name="Pawan Shetty" userId="3886dab594e1f92b" providerId="LiveId" clId="{84AF7B8C-68FF-4300-9950-2347D776F8B6}" dt="2024-11-19T07:10:29.725" v="40" actId="2711"/>
          <ac:spMkLst>
            <pc:docMk/>
            <pc:sldMk cId="0" sldId="260"/>
            <ac:spMk id="3" creationId="{00000000-0000-0000-0000-000000000000}"/>
          </ac:spMkLst>
        </pc:spChg>
        <pc:spChg chg="mod">
          <ac:chgData name="Pawan Shetty" userId="3886dab594e1f92b" providerId="LiveId" clId="{84AF7B8C-68FF-4300-9950-2347D776F8B6}" dt="2024-11-19T07:10:29.725" v="40" actId="2711"/>
          <ac:spMkLst>
            <pc:docMk/>
            <pc:sldMk cId="0" sldId="260"/>
            <ac:spMk id="4" creationId="{00000000-0000-0000-0000-000000000000}"/>
          </ac:spMkLst>
        </pc:spChg>
        <pc:spChg chg="mod">
          <ac:chgData name="Pawan Shetty" userId="3886dab594e1f92b" providerId="LiveId" clId="{84AF7B8C-68FF-4300-9950-2347D776F8B6}" dt="2024-11-19T07:10:29.725" v="40" actId="2711"/>
          <ac:spMkLst>
            <pc:docMk/>
            <pc:sldMk cId="0" sldId="260"/>
            <ac:spMk id="5" creationId="{00000000-0000-0000-0000-000000000000}"/>
          </ac:spMkLst>
        </pc:spChg>
        <pc:spChg chg="mod">
          <ac:chgData name="Pawan Shetty" userId="3886dab594e1f92b" providerId="LiveId" clId="{84AF7B8C-68FF-4300-9950-2347D776F8B6}" dt="2024-11-19T07:10:29.725" v="40" actId="2711"/>
          <ac:spMkLst>
            <pc:docMk/>
            <pc:sldMk cId="0" sldId="260"/>
            <ac:spMk id="6" creationId="{00000000-0000-0000-0000-000000000000}"/>
          </ac:spMkLst>
        </pc:spChg>
        <pc:spChg chg="mod">
          <ac:chgData name="Pawan Shetty" userId="3886dab594e1f92b" providerId="LiveId" clId="{84AF7B8C-68FF-4300-9950-2347D776F8B6}" dt="2024-11-19T07:10:29.725" v="40" actId="2711"/>
          <ac:spMkLst>
            <pc:docMk/>
            <pc:sldMk cId="0" sldId="260"/>
            <ac:spMk id="7" creationId="{00000000-0000-0000-0000-000000000000}"/>
          </ac:spMkLst>
        </pc:spChg>
        <pc:spChg chg="mod">
          <ac:chgData name="Pawan Shetty" userId="3886dab594e1f92b" providerId="LiveId" clId="{84AF7B8C-68FF-4300-9950-2347D776F8B6}" dt="2024-11-19T07:10:29.725" v="40" actId="2711"/>
          <ac:spMkLst>
            <pc:docMk/>
            <pc:sldMk cId="0" sldId="260"/>
            <ac:spMk id="8" creationId="{00000000-0000-0000-0000-000000000000}"/>
          </ac:spMkLst>
        </pc:spChg>
        <pc:spChg chg="mod">
          <ac:chgData name="Pawan Shetty" userId="3886dab594e1f92b" providerId="LiveId" clId="{84AF7B8C-68FF-4300-9950-2347D776F8B6}" dt="2024-11-19T07:10:29.725" v="40" actId="2711"/>
          <ac:spMkLst>
            <pc:docMk/>
            <pc:sldMk cId="0" sldId="260"/>
            <ac:spMk id="9" creationId="{00000000-0000-0000-0000-000000000000}"/>
          </ac:spMkLst>
        </pc:spChg>
        <pc:spChg chg="mod">
          <ac:chgData name="Pawan Shetty" userId="3886dab594e1f92b" providerId="LiveId" clId="{84AF7B8C-68FF-4300-9950-2347D776F8B6}" dt="2024-11-19T07:10:29.725" v="40" actId="2711"/>
          <ac:spMkLst>
            <pc:docMk/>
            <pc:sldMk cId="0" sldId="260"/>
            <ac:spMk id="10" creationId="{00000000-0000-0000-0000-000000000000}"/>
          </ac:spMkLst>
        </pc:spChg>
        <pc:spChg chg="mod">
          <ac:chgData name="Pawan Shetty" userId="3886dab594e1f92b" providerId="LiveId" clId="{84AF7B8C-68FF-4300-9950-2347D776F8B6}" dt="2024-11-19T07:10:29.725" v="40" actId="2711"/>
          <ac:spMkLst>
            <pc:docMk/>
            <pc:sldMk cId="0" sldId="260"/>
            <ac:spMk id="11" creationId="{00000000-0000-0000-0000-000000000000}"/>
          </ac:spMkLst>
        </pc:spChg>
        <pc:spChg chg="mod">
          <ac:chgData name="Pawan Shetty" userId="3886dab594e1f92b" providerId="LiveId" clId="{84AF7B8C-68FF-4300-9950-2347D776F8B6}" dt="2024-11-19T07:10:29.725" v="40" actId="2711"/>
          <ac:spMkLst>
            <pc:docMk/>
            <pc:sldMk cId="0" sldId="260"/>
            <ac:spMk id="12" creationId="{00000000-0000-0000-0000-000000000000}"/>
          </ac:spMkLst>
        </pc:spChg>
        <pc:spChg chg="add mod">
          <ac:chgData name="Pawan Shetty" userId="3886dab594e1f92b" providerId="LiveId" clId="{84AF7B8C-68FF-4300-9950-2347D776F8B6}" dt="2024-11-19T07:10:23.591" v="39" actId="571"/>
          <ac:spMkLst>
            <pc:docMk/>
            <pc:sldMk cId="0" sldId="260"/>
            <ac:spMk id="14" creationId="{24EADA20-D283-FE0E-0F19-E32787927B3D}"/>
          </ac:spMkLst>
        </pc:spChg>
        <pc:spChg chg="add mod">
          <ac:chgData name="Pawan Shetty" userId="3886dab594e1f92b" providerId="LiveId" clId="{84AF7B8C-68FF-4300-9950-2347D776F8B6}" dt="2024-11-19T07:10:23.591" v="39" actId="571"/>
          <ac:spMkLst>
            <pc:docMk/>
            <pc:sldMk cId="0" sldId="260"/>
            <ac:spMk id="15" creationId="{7C7EBA82-CDA7-B577-C0A1-0A31AF6C98F1}"/>
          </ac:spMkLst>
        </pc:spChg>
        <pc:spChg chg="add mod">
          <ac:chgData name="Pawan Shetty" userId="3886dab594e1f92b" providerId="LiveId" clId="{84AF7B8C-68FF-4300-9950-2347D776F8B6}" dt="2024-11-19T07:10:23.591" v="39" actId="571"/>
          <ac:spMkLst>
            <pc:docMk/>
            <pc:sldMk cId="0" sldId="260"/>
            <ac:spMk id="16" creationId="{2EE53FA0-A3EC-8EB4-649D-816F31EDA2B6}"/>
          </ac:spMkLst>
        </pc:spChg>
        <pc:spChg chg="add mod">
          <ac:chgData name="Pawan Shetty" userId="3886dab594e1f92b" providerId="LiveId" clId="{84AF7B8C-68FF-4300-9950-2347D776F8B6}" dt="2024-11-19T07:10:23.591" v="39" actId="571"/>
          <ac:spMkLst>
            <pc:docMk/>
            <pc:sldMk cId="0" sldId="260"/>
            <ac:spMk id="17" creationId="{D4086453-B95D-4082-CEFE-F251F5622178}"/>
          </ac:spMkLst>
        </pc:spChg>
        <pc:spChg chg="add mod">
          <ac:chgData name="Pawan Shetty" userId="3886dab594e1f92b" providerId="LiveId" clId="{84AF7B8C-68FF-4300-9950-2347D776F8B6}" dt="2024-11-19T07:10:23.591" v="39" actId="571"/>
          <ac:spMkLst>
            <pc:docMk/>
            <pc:sldMk cId="0" sldId="260"/>
            <ac:spMk id="18" creationId="{397792DA-98FE-CB9B-CF2F-0803B76AF281}"/>
          </ac:spMkLst>
        </pc:spChg>
        <pc:spChg chg="add mod">
          <ac:chgData name="Pawan Shetty" userId="3886dab594e1f92b" providerId="LiveId" clId="{84AF7B8C-68FF-4300-9950-2347D776F8B6}" dt="2024-11-19T07:10:23.591" v="39" actId="571"/>
          <ac:spMkLst>
            <pc:docMk/>
            <pc:sldMk cId="0" sldId="260"/>
            <ac:spMk id="19" creationId="{EE29B947-DE14-8696-6F9B-1E0069D24982}"/>
          </ac:spMkLst>
        </pc:spChg>
        <pc:spChg chg="add mod">
          <ac:chgData name="Pawan Shetty" userId="3886dab594e1f92b" providerId="LiveId" clId="{84AF7B8C-68FF-4300-9950-2347D776F8B6}" dt="2024-11-19T07:10:23.591" v="39" actId="571"/>
          <ac:spMkLst>
            <pc:docMk/>
            <pc:sldMk cId="0" sldId="260"/>
            <ac:spMk id="20" creationId="{CB8008EC-F3F8-BC76-ED62-34A5075EDE9F}"/>
          </ac:spMkLst>
        </pc:spChg>
        <pc:spChg chg="add mod">
          <ac:chgData name="Pawan Shetty" userId="3886dab594e1f92b" providerId="LiveId" clId="{84AF7B8C-68FF-4300-9950-2347D776F8B6}" dt="2024-11-19T07:10:23.591" v="39" actId="571"/>
          <ac:spMkLst>
            <pc:docMk/>
            <pc:sldMk cId="0" sldId="260"/>
            <ac:spMk id="21" creationId="{35455852-9EA4-E77B-A9F9-BE0BE69D0117}"/>
          </ac:spMkLst>
        </pc:spChg>
        <pc:spChg chg="add mod">
          <ac:chgData name="Pawan Shetty" userId="3886dab594e1f92b" providerId="LiveId" clId="{84AF7B8C-68FF-4300-9950-2347D776F8B6}" dt="2024-11-19T07:10:23.591" v="39" actId="571"/>
          <ac:spMkLst>
            <pc:docMk/>
            <pc:sldMk cId="0" sldId="260"/>
            <ac:spMk id="22" creationId="{324F9347-26F3-5275-F939-8FB0D4664EFE}"/>
          </ac:spMkLst>
        </pc:spChg>
        <pc:spChg chg="add mod">
          <ac:chgData name="Pawan Shetty" userId="3886dab594e1f92b" providerId="LiveId" clId="{84AF7B8C-68FF-4300-9950-2347D776F8B6}" dt="2024-11-19T07:10:23.591" v="39" actId="571"/>
          <ac:spMkLst>
            <pc:docMk/>
            <pc:sldMk cId="0" sldId="260"/>
            <ac:spMk id="23" creationId="{FF70F793-A703-9422-2E79-E59883470996}"/>
          </ac:spMkLst>
        </pc:spChg>
        <pc:picChg chg="add mod">
          <ac:chgData name="Pawan Shetty" userId="3886dab594e1f92b" providerId="LiveId" clId="{84AF7B8C-68FF-4300-9950-2347D776F8B6}" dt="2024-11-19T07:10:23.591" v="39" actId="571"/>
          <ac:picMkLst>
            <pc:docMk/>
            <pc:sldMk cId="0" sldId="260"/>
            <ac:picMk id="13" creationId="{322CFF8C-7ECC-8E97-D944-33B32ABE3559}"/>
          </ac:picMkLst>
        </pc:picChg>
      </pc:sldChg>
      <pc:sldChg chg="addSp modSp mod modTransition">
        <pc:chgData name="Pawan Shetty" userId="3886dab594e1f92b" providerId="LiveId" clId="{84AF7B8C-68FF-4300-9950-2347D776F8B6}" dt="2024-11-19T07:23:37.541" v="234"/>
        <pc:sldMkLst>
          <pc:docMk/>
          <pc:sldMk cId="0" sldId="261"/>
        </pc:sldMkLst>
        <pc:spChg chg="mod">
          <ac:chgData name="Pawan Shetty" userId="3886dab594e1f92b" providerId="LiveId" clId="{84AF7B8C-68FF-4300-9950-2347D776F8B6}" dt="2024-11-19T07:10:37.660" v="41" actId="2711"/>
          <ac:spMkLst>
            <pc:docMk/>
            <pc:sldMk cId="0" sldId="261"/>
            <ac:spMk id="2" creationId="{00000000-0000-0000-0000-000000000000}"/>
          </ac:spMkLst>
        </pc:spChg>
        <pc:spChg chg="mod">
          <ac:chgData name="Pawan Shetty" userId="3886dab594e1f92b" providerId="LiveId" clId="{84AF7B8C-68FF-4300-9950-2347D776F8B6}" dt="2024-11-19T07:10:37.660" v="41" actId="2711"/>
          <ac:spMkLst>
            <pc:docMk/>
            <pc:sldMk cId="0" sldId="261"/>
            <ac:spMk id="4" creationId="{00000000-0000-0000-0000-000000000000}"/>
          </ac:spMkLst>
        </pc:spChg>
        <pc:spChg chg="mod">
          <ac:chgData name="Pawan Shetty" userId="3886dab594e1f92b" providerId="LiveId" clId="{84AF7B8C-68FF-4300-9950-2347D776F8B6}" dt="2024-11-19T07:10:37.660" v="41" actId="2711"/>
          <ac:spMkLst>
            <pc:docMk/>
            <pc:sldMk cId="0" sldId="261"/>
            <ac:spMk id="5" creationId="{00000000-0000-0000-0000-000000000000}"/>
          </ac:spMkLst>
        </pc:spChg>
        <pc:spChg chg="mod">
          <ac:chgData name="Pawan Shetty" userId="3886dab594e1f92b" providerId="LiveId" clId="{84AF7B8C-68FF-4300-9950-2347D776F8B6}" dt="2024-11-19T07:10:37.660" v="41" actId="2711"/>
          <ac:spMkLst>
            <pc:docMk/>
            <pc:sldMk cId="0" sldId="261"/>
            <ac:spMk id="7" creationId="{00000000-0000-0000-0000-000000000000}"/>
          </ac:spMkLst>
        </pc:spChg>
        <pc:spChg chg="mod">
          <ac:chgData name="Pawan Shetty" userId="3886dab594e1f92b" providerId="LiveId" clId="{84AF7B8C-68FF-4300-9950-2347D776F8B6}" dt="2024-11-19T07:10:37.660" v="41" actId="2711"/>
          <ac:spMkLst>
            <pc:docMk/>
            <pc:sldMk cId="0" sldId="261"/>
            <ac:spMk id="8" creationId="{00000000-0000-0000-0000-000000000000}"/>
          </ac:spMkLst>
        </pc:spChg>
        <pc:spChg chg="mod">
          <ac:chgData name="Pawan Shetty" userId="3886dab594e1f92b" providerId="LiveId" clId="{84AF7B8C-68FF-4300-9950-2347D776F8B6}" dt="2024-11-19T07:10:37.660" v="41" actId="2711"/>
          <ac:spMkLst>
            <pc:docMk/>
            <pc:sldMk cId="0" sldId="261"/>
            <ac:spMk id="10" creationId="{00000000-0000-0000-0000-000000000000}"/>
          </ac:spMkLst>
        </pc:spChg>
        <pc:spChg chg="mod">
          <ac:chgData name="Pawan Shetty" userId="3886dab594e1f92b" providerId="LiveId" clId="{84AF7B8C-68FF-4300-9950-2347D776F8B6}" dt="2024-11-19T07:10:37.660" v="41" actId="2711"/>
          <ac:spMkLst>
            <pc:docMk/>
            <pc:sldMk cId="0" sldId="261"/>
            <ac:spMk id="11" creationId="{00000000-0000-0000-0000-000000000000}"/>
          </ac:spMkLst>
        </pc:spChg>
        <pc:spChg chg="mod">
          <ac:chgData name="Pawan Shetty" userId="3886dab594e1f92b" providerId="LiveId" clId="{84AF7B8C-68FF-4300-9950-2347D776F8B6}" dt="2024-11-19T07:10:37.660" v="41" actId="2711"/>
          <ac:spMkLst>
            <pc:docMk/>
            <pc:sldMk cId="0" sldId="261"/>
            <ac:spMk id="13" creationId="{00000000-0000-0000-0000-000000000000}"/>
          </ac:spMkLst>
        </pc:spChg>
        <pc:spChg chg="mod">
          <ac:chgData name="Pawan Shetty" userId="3886dab594e1f92b" providerId="LiveId" clId="{84AF7B8C-68FF-4300-9950-2347D776F8B6}" dt="2024-11-19T07:10:37.660" v="41" actId="2711"/>
          <ac:spMkLst>
            <pc:docMk/>
            <pc:sldMk cId="0" sldId="261"/>
            <ac:spMk id="14" creationId="{00000000-0000-0000-0000-000000000000}"/>
          </ac:spMkLst>
        </pc:spChg>
        <pc:spChg chg="add mod">
          <ac:chgData name="Pawan Shetty" userId="3886dab594e1f92b" providerId="LiveId" clId="{84AF7B8C-68FF-4300-9950-2347D776F8B6}" dt="2024-11-19T07:10:37.660" v="41" actId="2711"/>
          <ac:spMkLst>
            <pc:docMk/>
            <pc:sldMk cId="0" sldId="261"/>
            <ac:spMk id="15" creationId="{94604762-A8C9-7F59-5634-A670218DE21B}"/>
          </ac:spMkLst>
        </pc:spChg>
      </pc:sldChg>
      <pc:sldChg chg="addSp modSp mod modTransition">
        <pc:chgData name="Pawan Shetty" userId="3886dab594e1f92b" providerId="LiveId" clId="{84AF7B8C-68FF-4300-9950-2347D776F8B6}" dt="2024-11-19T07:23:37.541" v="234"/>
        <pc:sldMkLst>
          <pc:docMk/>
          <pc:sldMk cId="0" sldId="262"/>
        </pc:sldMkLst>
        <pc:spChg chg="mod">
          <ac:chgData name="Pawan Shetty" userId="3886dab594e1f92b" providerId="LiveId" clId="{84AF7B8C-68FF-4300-9950-2347D776F8B6}" dt="2024-11-19T07:10:42.995" v="42" actId="2711"/>
          <ac:spMkLst>
            <pc:docMk/>
            <pc:sldMk cId="0" sldId="262"/>
            <ac:spMk id="3" creationId="{00000000-0000-0000-0000-000000000000}"/>
          </ac:spMkLst>
        </pc:spChg>
        <pc:spChg chg="mod">
          <ac:chgData name="Pawan Shetty" userId="3886dab594e1f92b" providerId="LiveId" clId="{84AF7B8C-68FF-4300-9950-2347D776F8B6}" dt="2024-11-19T07:10:42.995" v="42" actId="2711"/>
          <ac:spMkLst>
            <pc:docMk/>
            <pc:sldMk cId="0" sldId="262"/>
            <ac:spMk id="4" creationId="{00000000-0000-0000-0000-000000000000}"/>
          </ac:spMkLst>
        </pc:spChg>
        <pc:spChg chg="mod">
          <ac:chgData name="Pawan Shetty" userId="3886dab594e1f92b" providerId="LiveId" clId="{84AF7B8C-68FF-4300-9950-2347D776F8B6}" dt="2024-11-19T07:10:42.995" v="42" actId="2711"/>
          <ac:spMkLst>
            <pc:docMk/>
            <pc:sldMk cId="0" sldId="262"/>
            <ac:spMk id="5" creationId="{00000000-0000-0000-0000-000000000000}"/>
          </ac:spMkLst>
        </pc:spChg>
        <pc:spChg chg="mod">
          <ac:chgData name="Pawan Shetty" userId="3886dab594e1f92b" providerId="LiveId" clId="{84AF7B8C-68FF-4300-9950-2347D776F8B6}" dt="2024-11-19T07:10:42.995" v="42" actId="2711"/>
          <ac:spMkLst>
            <pc:docMk/>
            <pc:sldMk cId="0" sldId="262"/>
            <ac:spMk id="6" creationId="{00000000-0000-0000-0000-000000000000}"/>
          </ac:spMkLst>
        </pc:spChg>
        <pc:spChg chg="mod">
          <ac:chgData name="Pawan Shetty" userId="3886dab594e1f92b" providerId="LiveId" clId="{84AF7B8C-68FF-4300-9950-2347D776F8B6}" dt="2024-11-19T07:10:42.995" v="42" actId="2711"/>
          <ac:spMkLst>
            <pc:docMk/>
            <pc:sldMk cId="0" sldId="262"/>
            <ac:spMk id="7" creationId="{00000000-0000-0000-0000-000000000000}"/>
          </ac:spMkLst>
        </pc:spChg>
        <pc:spChg chg="mod">
          <ac:chgData name="Pawan Shetty" userId="3886dab594e1f92b" providerId="LiveId" clId="{84AF7B8C-68FF-4300-9950-2347D776F8B6}" dt="2024-11-19T07:10:42.995" v="42" actId="2711"/>
          <ac:spMkLst>
            <pc:docMk/>
            <pc:sldMk cId="0" sldId="262"/>
            <ac:spMk id="8" creationId="{00000000-0000-0000-0000-000000000000}"/>
          </ac:spMkLst>
        </pc:spChg>
        <pc:spChg chg="mod">
          <ac:chgData name="Pawan Shetty" userId="3886dab594e1f92b" providerId="LiveId" clId="{84AF7B8C-68FF-4300-9950-2347D776F8B6}" dt="2024-11-19T07:10:42.995" v="42" actId="2711"/>
          <ac:spMkLst>
            <pc:docMk/>
            <pc:sldMk cId="0" sldId="262"/>
            <ac:spMk id="9" creationId="{00000000-0000-0000-0000-000000000000}"/>
          </ac:spMkLst>
        </pc:spChg>
        <pc:spChg chg="mod">
          <ac:chgData name="Pawan Shetty" userId="3886dab594e1f92b" providerId="LiveId" clId="{84AF7B8C-68FF-4300-9950-2347D776F8B6}" dt="2024-11-19T07:10:42.995" v="42" actId="2711"/>
          <ac:spMkLst>
            <pc:docMk/>
            <pc:sldMk cId="0" sldId="262"/>
            <ac:spMk id="10" creationId="{00000000-0000-0000-0000-000000000000}"/>
          </ac:spMkLst>
        </pc:spChg>
        <pc:spChg chg="mod">
          <ac:chgData name="Pawan Shetty" userId="3886dab594e1f92b" providerId="LiveId" clId="{84AF7B8C-68FF-4300-9950-2347D776F8B6}" dt="2024-11-19T07:10:42.995" v="42" actId="2711"/>
          <ac:spMkLst>
            <pc:docMk/>
            <pc:sldMk cId="0" sldId="262"/>
            <ac:spMk id="11" creationId="{00000000-0000-0000-0000-000000000000}"/>
          </ac:spMkLst>
        </pc:spChg>
        <pc:spChg chg="mod">
          <ac:chgData name="Pawan Shetty" userId="3886dab594e1f92b" providerId="LiveId" clId="{84AF7B8C-68FF-4300-9950-2347D776F8B6}" dt="2024-11-19T07:10:42.995" v="42" actId="2711"/>
          <ac:spMkLst>
            <pc:docMk/>
            <pc:sldMk cId="0" sldId="262"/>
            <ac:spMk id="12" creationId="{00000000-0000-0000-0000-000000000000}"/>
          </ac:spMkLst>
        </pc:spChg>
        <pc:spChg chg="mod">
          <ac:chgData name="Pawan Shetty" userId="3886dab594e1f92b" providerId="LiveId" clId="{84AF7B8C-68FF-4300-9950-2347D776F8B6}" dt="2024-11-19T07:10:42.995" v="42" actId="2711"/>
          <ac:spMkLst>
            <pc:docMk/>
            <pc:sldMk cId="0" sldId="262"/>
            <ac:spMk id="13" creationId="{00000000-0000-0000-0000-000000000000}"/>
          </ac:spMkLst>
        </pc:spChg>
        <pc:spChg chg="mod">
          <ac:chgData name="Pawan Shetty" userId="3886dab594e1f92b" providerId="LiveId" clId="{84AF7B8C-68FF-4300-9950-2347D776F8B6}" dt="2024-11-19T07:10:42.995" v="42" actId="2711"/>
          <ac:spMkLst>
            <pc:docMk/>
            <pc:sldMk cId="0" sldId="262"/>
            <ac:spMk id="14" creationId="{00000000-0000-0000-0000-000000000000}"/>
          </ac:spMkLst>
        </pc:spChg>
        <pc:spChg chg="mod">
          <ac:chgData name="Pawan Shetty" userId="3886dab594e1f92b" providerId="LiveId" clId="{84AF7B8C-68FF-4300-9950-2347D776F8B6}" dt="2024-11-19T07:10:42.995" v="42" actId="2711"/>
          <ac:spMkLst>
            <pc:docMk/>
            <pc:sldMk cId="0" sldId="262"/>
            <ac:spMk id="15" creationId="{00000000-0000-0000-0000-000000000000}"/>
          </ac:spMkLst>
        </pc:spChg>
        <pc:spChg chg="mod">
          <ac:chgData name="Pawan Shetty" userId="3886dab594e1f92b" providerId="LiveId" clId="{84AF7B8C-68FF-4300-9950-2347D776F8B6}" dt="2024-11-19T07:10:42.995" v="42" actId="2711"/>
          <ac:spMkLst>
            <pc:docMk/>
            <pc:sldMk cId="0" sldId="262"/>
            <ac:spMk id="16" creationId="{00000000-0000-0000-0000-000000000000}"/>
          </ac:spMkLst>
        </pc:spChg>
        <pc:spChg chg="mod">
          <ac:chgData name="Pawan Shetty" userId="3886dab594e1f92b" providerId="LiveId" clId="{84AF7B8C-68FF-4300-9950-2347D776F8B6}" dt="2024-11-19T07:10:42.995" v="42" actId="2711"/>
          <ac:spMkLst>
            <pc:docMk/>
            <pc:sldMk cId="0" sldId="262"/>
            <ac:spMk id="17" creationId="{00000000-0000-0000-0000-000000000000}"/>
          </ac:spMkLst>
        </pc:spChg>
        <pc:spChg chg="mod">
          <ac:chgData name="Pawan Shetty" userId="3886dab594e1f92b" providerId="LiveId" clId="{84AF7B8C-68FF-4300-9950-2347D776F8B6}" dt="2024-11-19T07:10:42.995" v="42" actId="2711"/>
          <ac:spMkLst>
            <pc:docMk/>
            <pc:sldMk cId="0" sldId="262"/>
            <ac:spMk id="18" creationId="{00000000-0000-0000-0000-000000000000}"/>
          </ac:spMkLst>
        </pc:spChg>
        <pc:spChg chg="mod">
          <ac:chgData name="Pawan Shetty" userId="3886dab594e1f92b" providerId="LiveId" clId="{84AF7B8C-68FF-4300-9950-2347D776F8B6}" dt="2024-11-19T07:10:42.995" v="42" actId="2711"/>
          <ac:spMkLst>
            <pc:docMk/>
            <pc:sldMk cId="0" sldId="262"/>
            <ac:spMk id="19" creationId="{00000000-0000-0000-0000-000000000000}"/>
          </ac:spMkLst>
        </pc:spChg>
        <pc:spChg chg="add mod">
          <ac:chgData name="Pawan Shetty" userId="3886dab594e1f92b" providerId="LiveId" clId="{84AF7B8C-68FF-4300-9950-2347D776F8B6}" dt="2024-11-19T07:10:42.995" v="42" actId="2711"/>
          <ac:spMkLst>
            <pc:docMk/>
            <pc:sldMk cId="0" sldId="262"/>
            <ac:spMk id="20" creationId="{8BD5A7FD-A22A-5C09-6A7A-1E523F6DEF46}"/>
          </ac:spMkLst>
        </pc:spChg>
      </pc:sldChg>
      <pc:sldChg chg="addSp modSp mod modTransition">
        <pc:chgData name="Pawan Shetty" userId="3886dab594e1f92b" providerId="LiveId" clId="{84AF7B8C-68FF-4300-9950-2347D776F8B6}" dt="2024-11-19T07:23:37.541" v="234"/>
        <pc:sldMkLst>
          <pc:docMk/>
          <pc:sldMk cId="0" sldId="263"/>
        </pc:sldMkLst>
        <pc:spChg chg="mod">
          <ac:chgData name="Pawan Shetty" userId="3886dab594e1f92b" providerId="LiveId" clId="{84AF7B8C-68FF-4300-9950-2347D776F8B6}" dt="2024-11-19T07:10:50.111" v="43" actId="2711"/>
          <ac:spMkLst>
            <pc:docMk/>
            <pc:sldMk cId="0" sldId="263"/>
            <ac:spMk id="2" creationId="{00000000-0000-0000-0000-000000000000}"/>
          </ac:spMkLst>
        </pc:spChg>
        <pc:spChg chg="mod">
          <ac:chgData name="Pawan Shetty" userId="3886dab594e1f92b" providerId="LiveId" clId="{84AF7B8C-68FF-4300-9950-2347D776F8B6}" dt="2024-11-19T07:10:50.111" v="43" actId="2711"/>
          <ac:spMkLst>
            <pc:docMk/>
            <pc:sldMk cId="0" sldId="263"/>
            <ac:spMk id="3" creationId="{00000000-0000-0000-0000-000000000000}"/>
          </ac:spMkLst>
        </pc:spChg>
        <pc:spChg chg="mod">
          <ac:chgData name="Pawan Shetty" userId="3886dab594e1f92b" providerId="LiveId" clId="{84AF7B8C-68FF-4300-9950-2347D776F8B6}" dt="2024-11-19T07:10:50.111" v="43" actId="2711"/>
          <ac:spMkLst>
            <pc:docMk/>
            <pc:sldMk cId="0" sldId="263"/>
            <ac:spMk id="4" creationId="{00000000-0000-0000-0000-000000000000}"/>
          </ac:spMkLst>
        </pc:spChg>
        <pc:spChg chg="mod">
          <ac:chgData name="Pawan Shetty" userId="3886dab594e1f92b" providerId="LiveId" clId="{84AF7B8C-68FF-4300-9950-2347D776F8B6}" dt="2024-11-19T07:10:50.111" v="43" actId="2711"/>
          <ac:spMkLst>
            <pc:docMk/>
            <pc:sldMk cId="0" sldId="263"/>
            <ac:spMk id="5" creationId="{00000000-0000-0000-0000-000000000000}"/>
          </ac:spMkLst>
        </pc:spChg>
        <pc:spChg chg="mod">
          <ac:chgData name="Pawan Shetty" userId="3886dab594e1f92b" providerId="LiveId" clId="{84AF7B8C-68FF-4300-9950-2347D776F8B6}" dt="2024-11-19T07:10:50.111" v="43" actId="2711"/>
          <ac:spMkLst>
            <pc:docMk/>
            <pc:sldMk cId="0" sldId="263"/>
            <ac:spMk id="6" creationId="{00000000-0000-0000-0000-000000000000}"/>
          </ac:spMkLst>
        </pc:spChg>
        <pc:spChg chg="mod">
          <ac:chgData name="Pawan Shetty" userId="3886dab594e1f92b" providerId="LiveId" clId="{84AF7B8C-68FF-4300-9950-2347D776F8B6}" dt="2024-11-19T07:10:50.111" v="43" actId="2711"/>
          <ac:spMkLst>
            <pc:docMk/>
            <pc:sldMk cId="0" sldId="263"/>
            <ac:spMk id="7" creationId="{00000000-0000-0000-0000-000000000000}"/>
          </ac:spMkLst>
        </pc:spChg>
        <pc:spChg chg="mod">
          <ac:chgData name="Pawan Shetty" userId="3886dab594e1f92b" providerId="LiveId" clId="{84AF7B8C-68FF-4300-9950-2347D776F8B6}" dt="2024-11-19T07:10:50.111" v="43" actId="2711"/>
          <ac:spMkLst>
            <pc:docMk/>
            <pc:sldMk cId="0" sldId="263"/>
            <ac:spMk id="8" creationId="{00000000-0000-0000-0000-000000000000}"/>
          </ac:spMkLst>
        </pc:spChg>
        <pc:spChg chg="add mod">
          <ac:chgData name="Pawan Shetty" userId="3886dab594e1f92b" providerId="LiveId" clId="{84AF7B8C-68FF-4300-9950-2347D776F8B6}" dt="2024-11-19T07:10:50.111" v="43" actId="2711"/>
          <ac:spMkLst>
            <pc:docMk/>
            <pc:sldMk cId="0" sldId="263"/>
            <ac:spMk id="9" creationId="{DAA9C0EA-556A-F794-FD07-8BC76F2E01BD}"/>
          </ac:spMkLst>
        </pc:spChg>
      </pc:sldChg>
      <pc:sldChg chg="modSp mod modTransition">
        <pc:chgData name="Pawan Shetty" userId="3886dab594e1f92b" providerId="LiveId" clId="{84AF7B8C-68FF-4300-9950-2347D776F8B6}" dt="2024-11-19T07:23:37.541" v="234"/>
        <pc:sldMkLst>
          <pc:docMk/>
          <pc:sldMk cId="0" sldId="264"/>
        </pc:sldMkLst>
        <pc:spChg chg="mod">
          <ac:chgData name="Pawan Shetty" userId="3886dab594e1f92b" providerId="LiveId" clId="{84AF7B8C-68FF-4300-9950-2347D776F8B6}" dt="2024-11-19T07:10:58.241" v="44" actId="2711"/>
          <ac:spMkLst>
            <pc:docMk/>
            <pc:sldMk cId="0" sldId="264"/>
            <ac:spMk id="3" creationId="{00000000-0000-0000-0000-000000000000}"/>
          </ac:spMkLst>
        </pc:spChg>
        <pc:spChg chg="mod">
          <ac:chgData name="Pawan Shetty" userId="3886dab594e1f92b" providerId="LiveId" clId="{84AF7B8C-68FF-4300-9950-2347D776F8B6}" dt="2024-11-19T07:10:58.241" v="44" actId="2711"/>
          <ac:spMkLst>
            <pc:docMk/>
            <pc:sldMk cId="0" sldId="264"/>
            <ac:spMk id="5" creationId="{00000000-0000-0000-0000-000000000000}"/>
          </ac:spMkLst>
        </pc:spChg>
        <pc:spChg chg="mod">
          <ac:chgData name="Pawan Shetty" userId="3886dab594e1f92b" providerId="LiveId" clId="{84AF7B8C-68FF-4300-9950-2347D776F8B6}" dt="2024-11-19T07:10:58.241" v="44" actId="2711"/>
          <ac:spMkLst>
            <pc:docMk/>
            <pc:sldMk cId="0" sldId="264"/>
            <ac:spMk id="6" creationId="{00000000-0000-0000-0000-000000000000}"/>
          </ac:spMkLst>
        </pc:spChg>
        <pc:spChg chg="mod">
          <ac:chgData name="Pawan Shetty" userId="3886dab594e1f92b" providerId="LiveId" clId="{84AF7B8C-68FF-4300-9950-2347D776F8B6}" dt="2024-11-19T07:10:58.241" v="44" actId="2711"/>
          <ac:spMkLst>
            <pc:docMk/>
            <pc:sldMk cId="0" sldId="264"/>
            <ac:spMk id="8" creationId="{00000000-0000-0000-0000-000000000000}"/>
          </ac:spMkLst>
        </pc:spChg>
        <pc:spChg chg="mod">
          <ac:chgData name="Pawan Shetty" userId="3886dab594e1f92b" providerId="LiveId" clId="{84AF7B8C-68FF-4300-9950-2347D776F8B6}" dt="2024-11-19T07:10:58.241" v="44" actId="2711"/>
          <ac:spMkLst>
            <pc:docMk/>
            <pc:sldMk cId="0" sldId="264"/>
            <ac:spMk id="9" creationId="{00000000-0000-0000-0000-000000000000}"/>
          </ac:spMkLst>
        </pc:spChg>
        <pc:spChg chg="mod">
          <ac:chgData name="Pawan Shetty" userId="3886dab594e1f92b" providerId="LiveId" clId="{84AF7B8C-68FF-4300-9950-2347D776F8B6}" dt="2024-11-19T07:10:58.241" v="44" actId="2711"/>
          <ac:spMkLst>
            <pc:docMk/>
            <pc:sldMk cId="0" sldId="264"/>
            <ac:spMk id="11" creationId="{00000000-0000-0000-0000-000000000000}"/>
          </ac:spMkLst>
        </pc:spChg>
        <pc:spChg chg="mod">
          <ac:chgData name="Pawan Shetty" userId="3886dab594e1f92b" providerId="LiveId" clId="{84AF7B8C-68FF-4300-9950-2347D776F8B6}" dt="2024-11-19T07:10:58.241" v="44" actId="2711"/>
          <ac:spMkLst>
            <pc:docMk/>
            <pc:sldMk cId="0" sldId="264"/>
            <ac:spMk id="12" creationId="{00000000-0000-0000-0000-000000000000}"/>
          </ac:spMkLst>
        </pc:spChg>
      </pc:sldChg>
      <pc:sldChg chg="modSp mod modTransition">
        <pc:chgData name="Pawan Shetty" userId="3886dab594e1f92b" providerId="LiveId" clId="{84AF7B8C-68FF-4300-9950-2347D776F8B6}" dt="2024-11-19T07:23:37.541" v="234"/>
        <pc:sldMkLst>
          <pc:docMk/>
          <pc:sldMk cId="0" sldId="265"/>
        </pc:sldMkLst>
        <pc:spChg chg="mod">
          <ac:chgData name="Pawan Shetty" userId="3886dab594e1f92b" providerId="LiveId" clId="{84AF7B8C-68FF-4300-9950-2347D776F8B6}" dt="2024-11-19T07:11:04.617" v="45" actId="2711"/>
          <ac:spMkLst>
            <pc:docMk/>
            <pc:sldMk cId="0" sldId="265"/>
            <ac:spMk id="3" creationId="{00000000-0000-0000-0000-000000000000}"/>
          </ac:spMkLst>
        </pc:spChg>
        <pc:spChg chg="mod">
          <ac:chgData name="Pawan Shetty" userId="3886dab594e1f92b" providerId="LiveId" clId="{84AF7B8C-68FF-4300-9950-2347D776F8B6}" dt="2024-11-19T07:11:04.617" v="45" actId="2711"/>
          <ac:spMkLst>
            <pc:docMk/>
            <pc:sldMk cId="0" sldId="265"/>
            <ac:spMk id="4" creationId="{00000000-0000-0000-0000-000000000000}"/>
          </ac:spMkLst>
        </pc:spChg>
      </pc:sldChg>
      <pc:sldChg chg="modSp mod modTransition">
        <pc:chgData name="Pawan Shetty" userId="3886dab594e1f92b" providerId="LiveId" clId="{84AF7B8C-68FF-4300-9950-2347D776F8B6}" dt="2024-11-19T07:23:37.541" v="234"/>
        <pc:sldMkLst>
          <pc:docMk/>
          <pc:sldMk cId="0" sldId="266"/>
        </pc:sldMkLst>
        <pc:spChg chg="mod">
          <ac:chgData name="Pawan Shetty" userId="3886dab594e1f92b" providerId="LiveId" clId="{84AF7B8C-68FF-4300-9950-2347D776F8B6}" dt="2024-11-19T07:11:11.933" v="46" actId="2711"/>
          <ac:spMkLst>
            <pc:docMk/>
            <pc:sldMk cId="0" sldId="266"/>
            <ac:spMk id="3" creationId="{00000000-0000-0000-0000-000000000000}"/>
          </ac:spMkLst>
        </pc:spChg>
        <pc:spChg chg="mod">
          <ac:chgData name="Pawan Shetty" userId="3886dab594e1f92b" providerId="LiveId" clId="{84AF7B8C-68FF-4300-9950-2347D776F8B6}" dt="2024-11-19T07:11:11.933" v="46" actId="2711"/>
          <ac:spMkLst>
            <pc:docMk/>
            <pc:sldMk cId="0" sldId="266"/>
            <ac:spMk id="4" creationId="{00000000-0000-0000-0000-000000000000}"/>
          </ac:spMkLst>
        </pc:spChg>
      </pc:sldChg>
      <pc:sldChg chg="addSp delSp modSp new mod modTransition">
        <pc:chgData name="Pawan Shetty" userId="3886dab594e1f92b" providerId="LiveId" clId="{84AF7B8C-68FF-4300-9950-2347D776F8B6}" dt="2024-11-19T07:23:37.541" v="234"/>
        <pc:sldMkLst>
          <pc:docMk/>
          <pc:sldMk cId="1998975209" sldId="267"/>
        </pc:sldMkLst>
        <pc:spChg chg="add mod">
          <ac:chgData name="Pawan Shetty" userId="3886dab594e1f92b" providerId="LiveId" clId="{84AF7B8C-68FF-4300-9950-2347D776F8B6}" dt="2024-11-19T07:06:57.807" v="12" actId="1076"/>
          <ac:spMkLst>
            <pc:docMk/>
            <pc:sldMk cId="1998975209" sldId="267"/>
            <ac:spMk id="3" creationId="{CAE61372-05F6-1ADA-B50C-3DB00FD3EAF0}"/>
          </ac:spMkLst>
        </pc:spChg>
        <pc:spChg chg="add del mod">
          <ac:chgData name="Pawan Shetty" userId="3886dab594e1f92b" providerId="LiveId" clId="{84AF7B8C-68FF-4300-9950-2347D776F8B6}" dt="2024-11-19T07:11:47.969" v="48" actId="478"/>
          <ac:spMkLst>
            <pc:docMk/>
            <pc:sldMk cId="1998975209" sldId="267"/>
            <ac:spMk id="4" creationId="{D494C935-B26C-0CE9-5BF4-59C18493104A}"/>
          </ac:spMkLst>
        </pc:spChg>
        <pc:spChg chg="add mod">
          <ac:chgData name="Pawan Shetty" userId="3886dab594e1f92b" providerId="LiveId" clId="{84AF7B8C-68FF-4300-9950-2347D776F8B6}" dt="2024-11-19T07:13:32.910" v="75" actId="1076"/>
          <ac:spMkLst>
            <pc:docMk/>
            <pc:sldMk cId="1998975209" sldId="267"/>
            <ac:spMk id="6" creationId="{F694E3C7-58A0-F817-2240-E59071BDF865}"/>
          </ac:spMkLst>
        </pc:spChg>
        <pc:spChg chg="add del mod">
          <ac:chgData name="Pawan Shetty" userId="3886dab594e1f92b" providerId="LiveId" clId="{84AF7B8C-68FF-4300-9950-2347D776F8B6}" dt="2024-11-19T07:22:39.399" v="220" actId="207"/>
          <ac:spMkLst>
            <pc:docMk/>
            <pc:sldMk cId="1998975209" sldId="267"/>
            <ac:spMk id="7" creationId="{3F6B4C3A-FEBB-BCFD-67A8-F6682DF7605E}"/>
          </ac:spMkLst>
        </pc:spChg>
        <pc:spChg chg="add mod">
          <ac:chgData name="Pawan Shetty" userId="3886dab594e1f92b" providerId="LiveId" clId="{84AF7B8C-68FF-4300-9950-2347D776F8B6}" dt="2024-11-19T07:22:15.985" v="216" actId="207"/>
          <ac:spMkLst>
            <pc:docMk/>
            <pc:sldMk cId="1998975209" sldId="267"/>
            <ac:spMk id="8" creationId="{9FEBCDBE-37BA-0277-AE86-8D30A03D1B68}"/>
          </ac:spMkLst>
        </pc:spChg>
        <pc:spChg chg="add mod">
          <ac:chgData name="Pawan Shetty" userId="3886dab594e1f92b" providerId="LiveId" clId="{84AF7B8C-68FF-4300-9950-2347D776F8B6}" dt="2024-11-19T07:22:39.399" v="220" actId="207"/>
          <ac:spMkLst>
            <pc:docMk/>
            <pc:sldMk cId="1998975209" sldId="267"/>
            <ac:spMk id="9" creationId="{3BC547AB-0B5C-B393-9B3F-EDA1A2DCAA76}"/>
          </ac:spMkLst>
        </pc:spChg>
        <pc:spChg chg="add mod">
          <ac:chgData name="Pawan Shetty" userId="3886dab594e1f92b" providerId="LiveId" clId="{84AF7B8C-68FF-4300-9950-2347D776F8B6}" dt="2024-11-19T07:22:39.399" v="220" actId="207"/>
          <ac:spMkLst>
            <pc:docMk/>
            <pc:sldMk cId="1998975209" sldId="267"/>
            <ac:spMk id="10" creationId="{FCB99545-41D1-E44C-F1F9-1627ABEDBEAD}"/>
          </ac:spMkLst>
        </pc:spChg>
        <pc:spChg chg="add mod">
          <ac:chgData name="Pawan Shetty" userId="3886dab594e1f92b" providerId="LiveId" clId="{84AF7B8C-68FF-4300-9950-2347D776F8B6}" dt="2024-11-19T07:21:17.802" v="206" actId="2711"/>
          <ac:spMkLst>
            <pc:docMk/>
            <pc:sldMk cId="1998975209" sldId="267"/>
            <ac:spMk id="11" creationId="{3073E603-2274-5E58-809B-CB3B08AB7D63}"/>
          </ac:spMkLst>
        </pc:spChg>
        <pc:spChg chg="add mod">
          <ac:chgData name="Pawan Shetty" userId="3886dab594e1f92b" providerId="LiveId" clId="{84AF7B8C-68FF-4300-9950-2347D776F8B6}" dt="2024-11-19T07:23:25.831" v="232" actId="207"/>
          <ac:spMkLst>
            <pc:docMk/>
            <pc:sldMk cId="1998975209" sldId="267"/>
            <ac:spMk id="12" creationId="{59178EFB-8D76-39D4-7348-C277DB5977DA}"/>
          </ac:spMkLst>
        </pc:spChg>
        <pc:spChg chg="add mod">
          <ac:chgData name="Pawan Shetty" userId="3886dab594e1f92b" providerId="LiveId" clId="{84AF7B8C-68FF-4300-9950-2347D776F8B6}" dt="2024-11-19T07:22:39.399" v="220" actId="207"/>
          <ac:spMkLst>
            <pc:docMk/>
            <pc:sldMk cId="1998975209" sldId="267"/>
            <ac:spMk id="13" creationId="{6AFE74DE-5893-AC7C-C09E-AAACBFD6216C}"/>
          </ac:spMkLst>
        </pc:spChg>
        <pc:spChg chg="add mod">
          <ac:chgData name="Pawan Shetty" userId="3886dab594e1f92b" providerId="LiveId" clId="{84AF7B8C-68FF-4300-9950-2347D776F8B6}" dt="2024-11-19T07:22:39.399" v="220" actId="207"/>
          <ac:spMkLst>
            <pc:docMk/>
            <pc:sldMk cId="1998975209" sldId="267"/>
            <ac:spMk id="14" creationId="{ACC051E0-550B-8E9B-97BF-C445E33D47D2}"/>
          </ac:spMkLst>
        </pc:spChg>
        <pc:spChg chg="add mod">
          <ac:chgData name="Pawan Shetty" userId="3886dab594e1f92b" providerId="LiveId" clId="{84AF7B8C-68FF-4300-9950-2347D776F8B6}" dt="2024-11-19T07:21:17.802" v="206" actId="2711"/>
          <ac:spMkLst>
            <pc:docMk/>
            <pc:sldMk cId="1998975209" sldId="267"/>
            <ac:spMk id="15" creationId="{D81B2121-8F11-6C22-6D37-EAF473C55E1F}"/>
          </ac:spMkLst>
        </pc:spChg>
        <pc:spChg chg="add mod">
          <ac:chgData name="Pawan Shetty" userId="3886dab594e1f92b" providerId="LiveId" clId="{84AF7B8C-68FF-4300-9950-2347D776F8B6}" dt="2024-11-19T07:23:23.534" v="231" actId="207"/>
          <ac:spMkLst>
            <pc:docMk/>
            <pc:sldMk cId="1998975209" sldId="267"/>
            <ac:spMk id="16" creationId="{F8D107A5-CF21-A1EE-5F30-E38BB8C174DD}"/>
          </ac:spMkLst>
        </pc:spChg>
        <pc:spChg chg="add mod">
          <ac:chgData name="Pawan Shetty" userId="3886dab594e1f92b" providerId="LiveId" clId="{84AF7B8C-68FF-4300-9950-2347D776F8B6}" dt="2024-11-19T07:22:39.399" v="220" actId="207"/>
          <ac:spMkLst>
            <pc:docMk/>
            <pc:sldMk cId="1998975209" sldId="267"/>
            <ac:spMk id="17" creationId="{2C3ACC11-D502-9FF5-E73C-65B3784A3113}"/>
          </ac:spMkLst>
        </pc:spChg>
        <pc:spChg chg="add mod">
          <ac:chgData name="Pawan Shetty" userId="3886dab594e1f92b" providerId="LiveId" clId="{84AF7B8C-68FF-4300-9950-2347D776F8B6}" dt="2024-11-19T07:22:39.399" v="220" actId="207"/>
          <ac:spMkLst>
            <pc:docMk/>
            <pc:sldMk cId="1998975209" sldId="267"/>
            <ac:spMk id="18" creationId="{C1FAF749-7E91-CA0D-E5BC-2CE0DF6E8DEA}"/>
          </ac:spMkLst>
        </pc:spChg>
        <pc:spChg chg="add mod">
          <ac:chgData name="Pawan Shetty" userId="3886dab594e1f92b" providerId="LiveId" clId="{84AF7B8C-68FF-4300-9950-2347D776F8B6}" dt="2024-11-19T07:21:17.802" v="206" actId="2711"/>
          <ac:spMkLst>
            <pc:docMk/>
            <pc:sldMk cId="1998975209" sldId="267"/>
            <ac:spMk id="19" creationId="{7FC2A6CC-2B0F-4EFF-A358-6D6A394D2122}"/>
          </ac:spMkLst>
        </pc:spChg>
        <pc:spChg chg="add mod">
          <ac:chgData name="Pawan Shetty" userId="3886dab594e1f92b" providerId="LiveId" clId="{84AF7B8C-68FF-4300-9950-2347D776F8B6}" dt="2024-11-19T07:23:18.639" v="229" actId="207"/>
          <ac:spMkLst>
            <pc:docMk/>
            <pc:sldMk cId="1998975209" sldId="267"/>
            <ac:spMk id="20" creationId="{26A6DED1-9A73-4BD8-CB39-7F2C1F25E8BD}"/>
          </ac:spMkLst>
        </pc:spChg>
        <pc:spChg chg="add mod">
          <ac:chgData name="Pawan Shetty" userId="3886dab594e1f92b" providerId="LiveId" clId="{84AF7B8C-68FF-4300-9950-2347D776F8B6}" dt="2024-11-19T07:22:39.399" v="220" actId="207"/>
          <ac:spMkLst>
            <pc:docMk/>
            <pc:sldMk cId="1998975209" sldId="267"/>
            <ac:spMk id="21" creationId="{D3C8692F-A7D1-53CF-F559-04D30C6D06D1}"/>
          </ac:spMkLst>
        </pc:spChg>
        <pc:spChg chg="add mod">
          <ac:chgData name="Pawan Shetty" userId="3886dab594e1f92b" providerId="LiveId" clId="{84AF7B8C-68FF-4300-9950-2347D776F8B6}" dt="2024-11-19T07:22:39.399" v="220" actId="207"/>
          <ac:spMkLst>
            <pc:docMk/>
            <pc:sldMk cId="1998975209" sldId="267"/>
            <ac:spMk id="22" creationId="{77BE0CBF-B3BD-B59F-CB38-117B5AD5E1DA}"/>
          </ac:spMkLst>
        </pc:spChg>
        <pc:spChg chg="add mod">
          <ac:chgData name="Pawan Shetty" userId="3886dab594e1f92b" providerId="LiveId" clId="{84AF7B8C-68FF-4300-9950-2347D776F8B6}" dt="2024-11-19T07:23:20.734" v="230" actId="207"/>
          <ac:spMkLst>
            <pc:docMk/>
            <pc:sldMk cId="1998975209" sldId="267"/>
            <ac:spMk id="23" creationId="{B731FF36-3C94-2E12-32FA-41F760C7CF4E}"/>
          </ac:spMkLst>
        </pc:spChg>
        <pc:spChg chg="add mod">
          <ac:chgData name="Pawan Shetty" userId="3886dab594e1f92b" providerId="LiveId" clId="{84AF7B8C-68FF-4300-9950-2347D776F8B6}" dt="2024-11-19T07:22:39.399" v="220" actId="207"/>
          <ac:spMkLst>
            <pc:docMk/>
            <pc:sldMk cId="1998975209" sldId="267"/>
            <ac:spMk id="24" creationId="{202E382B-92F6-6236-7D71-5736C3D8B11C}"/>
          </ac:spMkLst>
        </pc:spChg>
        <pc:spChg chg="add mod">
          <ac:chgData name="Pawan Shetty" userId="3886dab594e1f92b" providerId="LiveId" clId="{84AF7B8C-68FF-4300-9950-2347D776F8B6}" dt="2024-11-19T07:22:39.399" v="220" actId="207"/>
          <ac:spMkLst>
            <pc:docMk/>
            <pc:sldMk cId="1998975209" sldId="267"/>
            <ac:spMk id="25" creationId="{A1BABEB7-B2C6-2905-7EB7-1BF39B2E32AC}"/>
          </ac:spMkLst>
        </pc:spChg>
        <pc:spChg chg="add mod">
          <ac:chgData name="Pawan Shetty" userId="3886dab594e1f92b" providerId="LiveId" clId="{84AF7B8C-68FF-4300-9950-2347D776F8B6}" dt="2024-11-19T07:21:17.802" v="206" actId="2711"/>
          <ac:spMkLst>
            <pc:docMk/>
            <pc:sldMk cId="1998975209" sldId="267"/>
            <ac:spMk id="26" creationId="{9D298F8D-ECDA-AE74-BCA5-76A3B564D763}"/>
          </ac:spMkLst>
        </pc:spChg>
        <pc:spChg chg="add mod">
          <ac:chgData name="Pawan Shetty" userId="3886dab594e1f92b" providerId="LiveId" clId="{84AF7B8C-68FF-4300-9950-2347D776F8B6}" dt="2024-11-19T07:23:16.336" v="228" actId="207"/>
          <ac:spMkLst>
            <pc:docMk/>
            <pc:sldMk cId="1998975209" sldId="267"/>
            <ac:spMk id="27" creationId="{BC2CC068-808A-7A8D-C493-08D83BAD37FB}"/>
          </ac:spMkLst>
        </pc:spChg>
        <pc:spChg chg="add mod">
          <ac:chgData name="Pawan Shetty" userId="3886dab594e1f92b" providerId="LiveId" clId="{84AF7B8C-68FF-4300-9950-2347D776F8B6}" dt="2024-11-19T07:22:39.399" v="220" actId="207"/>
          <ac:spMkLst>
            <pc:docMk/>
            <pc:sldMk cId="1998975209" sldId="267"/>
            <ac:spMk id="28" creationId="{8CF246E9-5553-2E58-D731-D40DB021BA1B}"/>
          </ac:spMkLst>
        </pc:spChg>
        <pc:spChg chg="add mod">
          <ac:chgData name="Pawan Shetty" userId="3886dab594e1f92b" providerId="LiveId" clId="{84AF7B8C-68FF-4300-9950-2347D776F8B6}" dt="2024-11-19T07:22:39.399" v="220" actId="207"/>
          <ac:spMkLst>
            <pc:docMk/>
            <pc:sldMk cId="1998975209" sldId="267"/>
            <ac:spMk id="29" creationId="{1BE53242-1E46-054D-807D-F117DD427775}"/>
          </ac:spMkLst>
        </pc:spChg>
        <pc:spChg chg="add mod">
          <ac:chgData name="Pawan Shetty" userId="3886dab594e1f92b" providerId="LiveId" clId="{84AF7B8C-68FF-4300-9950-2347D776F8B6}" dt="2024-11-19T07:21:17.802" v="206" actId="2711"/>
          <ac:spMkLst>
            <pc:docMk/>
            <pc:sldMk cId="1998975209" sldId="267"/>
            <ac:spMk id="30" creationId="{404CAF3E-6479-949A-F0CF-C0CDB5905D53}"/>
          </ac:spMkLst>
        </pc:spChg>
        <pc:spChg chg="add mod">
          <ac:chgData name="Pawan Shetty" userId="3886dab594e1f92b" providerId="LiveId" clId="{84AF7B8C-68FF-4300-9950-2347D776F8B6}" dt="2024-11-19T07:23:14.063" v="227" actId="207"/>
          <ac:spMkLst>
            <pc:docMk/>
            <pc:sldMk cId="1998975209" sldId="267"/>
            <ac:spMk id="31" creationId="{B9A4E33F-C974-DBC2-17E2-5803428ADBBA}"/>
          </ac:spMkLst>
        </pc:spChg>
        <pc:spChg chg="add mod">
          <ac:chgData name="Pawan Shetty" userId="3886dab594e1f92b" providerId="LiveId" clId="{84AF7B8C-68FF-4300-9950-2347D776F8B6}" dt="2024-11-19T07:22:39.399" v="220" actId="207"/>
          <ac:spMkLst>
            <pc:docMk/>
            <pc:sldMk cId="1998975209" sldId="267"/>
            <ac:spMk id="32" creationId="{6BDF57FE-2D0B-2646-C942-2BEBBB463CDA}"/>
          </ac:spMkLst>
        </pc:spChg>
        <pc:spChg chg="add mod">
          <ac:chgData name="Pawan Shetty" userId="3886dab594e1f92b" providerId="LiveId" clId="{84AF7B8C-68FF-4300-9950-2347D776F8B6}" dt="2024-11-19T07:22:39.399" v="220" actId="207"/>
          <ac:spMkLst>
            <pc:docMk/>
            <pc:sldMk cId="1998975209" sldId="267"/>
            <ac:spMk id="33" creationId="{270A9D5B-D7CB-394F-743E-4CDA224E72AA}"/>
          </ac:spMkLst>
        </pc:spChg>
        <pc:spChg chg="add mod">
          <ac:chgData name="Pawan Shetty" userId="3886dab594e1f92b" providerId="LiveId" clId="{84AF7B8C-68FF-4300-9950-2347D776F8B6}" dt="2024-11-19T07:21:17.802" v="206" actId="2711"/>
          <ac:spMkLst>
            <pc:docMk/>
            <pc:sldMk cId="1998975209" sldId="267"/>
            <ac:spMk id="34" creationId="{56616BC5-A0EE-2116-C6E0-D4A024E83DD4}"/>
          </ac:spMkLst>
        </pc:spChg>
        <pc:spChg chg="add mod">
          <ac:chgData name="Pawan Shetty" userId="3886dab594e1f92b" providerId="LiveId" clId="{84AF7B8C-68FF-4300-9950-2347D776F8B6}" dt="2024-11-19T07:23:11.502" v="226" actId="207"/>
          <ac:spMkLst>
            <pc:docMk/>
            <pc:sldMk cId="1998975209" sldId="267"/>
            <ac:spMk id="35" creationId="{D1FD0577-706A-CCE7-89B5-59E134379A16}"/>
          </ac:spMkLst>
        </pc:spChg>
        <pc:spChg chg="add mod">
          <ac:chgData name="Pawan Shetty" userId="3886dab594e1f92b" providerId="LiveId" clId="{84AF7B8C-68FF-4300-9950-2347D776F8B6}" dt="2024-11-19T07:22:39.399" v="220" actId="207"/>
          <ac:spMkLst>
            <pc:docMk/>
            <pc:sldMk cId="1998975209" sldId="267"/>
            <ac:spMk id="36" creationId="{C46F7889-F575-05E1-E180-8F7454919E54}"/>
          </ac:spMkLst>
        </pc:spChg>
        <pc:spChg chg="add mod">
          <ac:chgData name="Pawan Shetty" userId="3886dab594e1f92b" providerId="LiveId" clId="{84AF7B8C-68FF-4300-9950-2347D776F8B6}" dt="2024-11-19T07:22:39.399" v="220" actId="207"/>
          <ac:spMkLst>
            <pc:docMk/>
            <pc:sldMk cId="1998975209" sldId="267"/>
            <ac:spMk id="37" creationId="{169098A1-EF49-A499-17C2-2D19C6153275}"/>
          </ac:spMkLst>
        </pc:spChg>
        <pc:spChg chg="add mod">
          <ac:chgData name="Pawan Shetty" userId="3886dab594e1f92b" providerId="LiveId" clId="{84AF7B8C-68FF-4300-9950-2347D776F8B6}" dt="2024-11-19T07:21:17.802" v="206" actId="2711"/>
          <ac:spMkLst>
            <pc:docMk/>
            <pc:sldMk cId="1998975209" sldId="267"/>
            <ac:spMk id="38" creationId="{4E8670A7-8514-DF5E-AF4F-193B0C56BDD6}"/>
          </ac:spMkLst>
        </pc:spChg>
        <pc:spChg chg="add del mod">
          <ac:chgData name="Pawan Shetty" userId="3886dab594e1f92b" providerId="LiveId" clId="{84AF7B8C-68FF-4300-9950-2347D776F8B6}" dt="2024-11-19T07:13:48.417" v="80" actId="478"/>
          <ac:spMkLst>
            <pc:docMk/>
            <pc:sldMk cId="1998975209" sldId="267"/>
            <ac:spMk id="39" creationId="{BCBAF347-C614-1CDF-8E1F-FD61C21F11AB}"/>
          </ac:spMkLst>
        </pc:spChg>
        <pc:spChg chg="add del mod">
          <ac:chgData name="Pawan Shetty" userId="3886dab594e1f92b" providerId="LiveId" clId="{84AF7B8C-68FF-4300-9950-2347D776F8B6}" dt="2024-11-19T07:13:47.174" v="79" actId="478"/>
          <ac:spMkLst>
            <pc:docMk/>
            <pc:sldMk cId="1998975209" sldId="267"/>
            <ac:spMk id="40" creationId="{F64188C5-A655-5146-DA5D-3B069283374B}"/>
          </ac:spMkLst>
        </pc:spChg>
        <pc:spChg chg="add mod">
          <ac:chgData name="Pawan Shetty" userId="3886dab594e1f92b" providerId="LiveId" clId="{84AF7B8C-68FF-4300-9950-2347D776F8B6}" dt="2024-11-19T07:22:39.399" v="220" actId="207"/>
          <ac:spMkLst>
            <pc:docMk/>
            <pc:sldMk cId="1998975209" sldId="267"/>
            <ac:spMk id="41" creationId="{35643AF1-51FE-2787-41D0-2AC3150E50FA}"/>
          </ac:spMkLst>
        </pc:spChg>
        <pc:spChg chg="add del mod">
          <ac:chgData name="Pawan Shetty" userId="3886dab594e1f92b" providerId="LiveId" clId="{84AF7B8C-68FF-4300-9950-2347D776F8B6}" dt="2024-11-19T07:23:27.716" v="233" actId="478"/>
          <ac:spMkLst>
            <pc:docMk/>
            <pc:sldMk cId="1998975209" sldId="267"/>
            <ac:spMk id="42" creationId="{4179B116-10D1-6FA6-B2B0-D97C53868BF4}"/>
          </ac:spMkLst>
        </pc:spChg>
        <pc:spChg chg="add del mod">
          <ac:chgData name="Pawan Shetty" userId="3886dab594e1f92b" providerId="LiveId" clId="{84AF7B8C-68FF-4300-9950-2347D776F8B6}" dt="2024-11-19T07:13:41.226" v="77" actId="478"/>
          <ac:spMkLst>
            <pc:docMk/>
            <pc:sldMk cId="1998975209" sldId="267"/>
            <ac:spMk id="43" creationId="{D97393D1-E82B-9641-05A1-F2693506E24E}"/>
          </ac:spMkLst>
        </pc:spChg>
        <pc:spChg chg="add mod">
          <ac:chgData name="Pawan Shetty" userId="3886dab594e1f92b" providerId="LiveId" clId="{84AF7B8C-68FF-4300-9950-2347D776F8B6}" dt="2024-11-19T07:21:17.802" v="206" actId="2711"/>
          <ac:spMkLst>
            <pc:docMk/>
            <pc:sldMk cId="1998975209" sldId="267"/>
            <ac:spMk id="45" creationId="{EF96772D-6BD6-12F1-23B2-5CCB237B29F6}"/>
          </ac:spMkLst>
        </pc:spChg>
        <pc:spChg chg="add del mod">
          <ac:chgData name="Pawan Shetty" userId="3886dab594e1f92b" providerId="LiveId" clId="{84AF7B8C-68FF-4300-9950-2347D776F8B6}" dt="2024-11-19T07:19:22.877" v="189" actId="478"/>
          <ac:spMkLst>
            <pc:docMk/>
            <pc:sldMk cId="1998975209" sldId="267"/>
            <ac:spMk id="46" creationId="{46FB8817-66EE-30CF-5A32-E9F4B4453D6E}"/>
          </ac:spMkLst>
        </pc:spChg>
        <pc:spChg chg="add mod">
          <ac:chgData name="Pawan Shetty" userId="3886dab594e1f92b" providerId="LiveId" clId="{84AF7B8C-68FF-4300-9950-2347D776F8B6}" dt="2024-11-19T07:22:39.399" v="220" actId="207"/>
          <ac:spMkLst>
            <pc:docMk/>
            <pc:sldMk cId="1998975209" sldId="267"/>
            <ac:spMk id="47" creationId="{66C9CA53-A6C5-2255-20FC-EA07D9DCEDD7}"/>
          </ac:spMkLst>
        </pc:spChg>
        <pc:spChg chg="add mod">
          <ac:chgData name="Pawan Shetty" userId="3886dab594e1f92b" providerId="LiveId" clId="{84AF7B8C-68FF-4300-9950-2347D776F8B6}" dt="2024-11-19T07:23:08.038" v="224" actId="207"/>
          <ac:spMkLst>
            <pc:docMk/>
            <pc:sldMk cId="1998975209" sldId="267"/>
            <ac:spMk id="48" creationId="{4550CD14-D7C0-F212-A5AB-5EFB00A36B17}"/>
          </ac:spMkLst>
        </pc:spChg>
        <pc:spChg chg="add mod">
          <ac:chgData name="Pawan Shetty" userId="3886dab594e1f92b" providerId="LiveId" clId="{84AF7B8C-68FF-4300-9950-2347D776F8B6}" dt="2024-11-19T07:21:17.802" v="206" actId="2711"/>
          <ac:spMkLst>
            <pc:docMk/>
            <pc:sldMk cId="1998975209" sldId="267"/>
            <ac:spMk id="49" creationId="{5746C43F-81BE-B70A-D437-B693CC962976}"/>
          </ac:spMkLst>
        </pc:spChg>
        <pc:spChg chg="add mod">
          <ac:chgData name="Pawan Shetty" userId="3886dab594e1f92b" providerId="LiveId" clId="{84AF7B8C-68FF-4300-9950-2347D776F8B6}" dt="2024-11-19T07:22:44.405" v="221" actId="14100"/>
          <ac:spMkLst>
            <pc:docMk/>
            <pc:sldMk cId="1998975209" sldId="267"/>
            <ac:spMk id="50" creationId="{1FC5B9E3-D944-BE40-69E1-208B0F8674DC}"/>
          </ac:spMkLst>
        </pc:spChg>
        <pc:spChg chg="add del">
          <ac:chgData name="Pawan Shetty" userId="3886dab594e1f92b" providerId="LiveId" clId="{84AF7B8C-68FF-4300-9950-2347D776F8B6}" dt="2024-11-19T07:21:02.270" v="203" actId="22"/>
          <ac:spMkLst>
            <pc:docMk/>
            <pc:sldMk cId="1998975209" sldId="267"/>
            <ac:spMk id="52" creationId="{28753513-3E1A-67EF-AB37-CFC1B32276A7}"/>
          </ac:spMkLst>
        </pc:spChg>
        <pc:spChg chg="add del">
          <ac:chgData name="Pawan Shetty" userId="3886dab594e1f92b" providerId="LiveId" clId="{84AF7B8C-68FF-4300-9950-2347D776F8B6}" dt="2024-11-19T07:21:08.040" v="205" actId="22"/>
          <ac:spMkLst>
            <pc:docMk/>
            <pc:sldMk cId="1998975209" sldId="267"/>
            <ac:spMk id="54" creationId="{DE905050-8AD2-34BF-8CC6-0F4161634BF7}"/>
          </ac:spMkLst>
        </pc:spChg>
        <pc:graphicFrameChg chg="add mod">
          <ac:chgData name="Pawan Shetty" userId="3886dab594e1f92b" providerId="LiveId" clId="{84AF7B8C-68FF-4300-9950-2347D776F8B6}" dt="2024-11-19T07:05:55.528" v="4"/>
          <ac:graphicFrameMkLst>
            <pc:docMk/>
            <pc:sldMk cId="1998975209" sldId="267"/>
            <ac:graphicFrameMk id="2" creationId="{E3DDCBB4-ED6D-B755-DD6D-8AD355BF88C6}"/>
          </ac:graphicFrameMkLst>
        </pc:graphicFrameChg>
        <pc:picChg chg="add mod">
          <ac:chgData name="Pawan Shetty" userId="3886dab594e1f92b" providerId="LiveId" clId="{84AF7B8C-68FF-4300-9950-2347D776F8B6}" dt="2024-11-19T07:14:54.447" v="87"/>
          <ac:picMkLst>
            <pc:docMk/>
            <pc:sldMk cId="1998975209" sldId="267"/>
            <ac:picMk id="44" creationId="{BAA177FF-871D-AEB1-5410-AA435E80BFC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39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11392"/>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D8B6A4"/>
                </a:solidFill>
                <a:latin typeface="Times New Roman" panose="02020603050405020304" pitchFamily="18" charset="0"/>
                <a:ea typeface="Gelasio" pitchFamily="34" charset="-122"/>
                <a:cs typeface="Times New Roman" panose="02020603050405020304" pitchFamily="18" charset="0"/>
              </a:rPr>
              <a:t>Influence of Charaka Samhita and Sushruta Samhita on Modern Medical Practices</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4077891"/>
            <a:ext cx="7556421" cy="2540318"/>
          </a:xfrm>
          <a:prstGeom prst="rect">
            <a:avLst/>
          </a:prstGeom>
          <a:noFill/>
          <a:ln/>
        </p:spPr>
        <p:txBody>
          <a:bodyPr wrap="square" lIns="0" tIns="0" rIns="0" bIns="0" rtlCol="0" anchor="t"/>
          <a:lstStyle/>
          <a:p>
            <a:pPr marL="0" indent="0">
              <a:lnSpc>
                <a:spcPts val="2850"/>
              </a:lnSpc>
              <a:buNone/>
            </a:pPr>
            <a:r>
              <a:rPr lang="en-US" sz="2000" dirty="0">
                <a:solidFill>
                  <a:srgbClr val="C9C2C0"/>
                </a:solidFill>
                <a:latin typeface="Times New Roman" panose="02020603050405020304" pitchFamily="18" charset="0"/>
                <a:ea typeface="Gelasio" pitchFamily="34" charset="-122"/>
                <a:cs typeface="Times New Roman" panose="02020603050405020304" pitchFamily="18" charset="0"/>
              </a:rPr>
              <a:t>The ancient Indian medical treatises, Charaka Samhita and Sushruta Samhita, have exerted a profound influence on the development of modern medical practices. These foundational texts of Ayurveda, the traditional Indian system of holistic healthcare, laid the groundwork for comprehensive approaches to diagnosis, treatment, and disease prevention that continue to inform integrative and complementary medicine worldwide.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7823" y="760571"/>
            <a:ext cx="7788354" cy="1210389"/>
          </a:xfrm>
          <a:prstGeom prst="rect">
            <a:avLst/>
          </a:prstGeom>
          <a:noFill/>
          <a:ln/>
        </p:spPr>
        <p:txBody>
          <a:bodyPr wrap="square" lIns="0" tIns="0" rIns="0" bIns="0" rtlCol="0" anchor="t"/>
          <a:lstStyle/>
          <a:p>
            <a:pPr marL="0" indent="0">
              <a:lnSpc>
                <a:spcPts val="4750"/>
              </a:lnSpc>
              <a:buNone/>
            </a:pPr>
            <a:r>
              <a:rPr lang="en-US" sz="3800" dirty="0">
                <a:solidFill>
                  <a:srgbClr val="D8B6A4"/>
                </a:solidFill>
                <a:latin typeface="Times New Roman" panose="02020603050405020304" pitchFamily="18" charset="0"/>
                <a:ea typeface="Gelasio" pitchFamily="34" charset="-122"/>
                <a:cs typeface="Times New Roman" panose="02020603050405020304" pitchFamily="18" charset="0"/>
              </a:rPr>
              <a:t>Influence of Ayurvedic Practices on Modern Integrative Medicine</a:t>
            </a:r>
            <a:endParaRPr lang="en-US" sz="38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77823" y="2261473"/>
            <a:ext cx="968454" cy="1735812"/>
          </a:xfrm>
          <a:prstGeom prst="rect">
            <a:avLst/>
          </a:prstGeom>
        </p:spPr>
      </p:pic>
      <p:sp>
        <p:nvSpPr>
          <p:cNvPr id="5" name="Text 1"/>
          <p:cNvSpPr/>
          <p:nvPr/>
        </p:nvSpPr>
        <p:spPr>
          <a:xfrm>
            <a:off x="1936790" y="2455069"/>
            <a:ext cx="2421136" cy="302657"/>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Times New Roman" panose="02020603050405020304" pitchFamily="18" charset="0"/>
                <a:ea typeface="Gelasio" pitchFamily="34" charset="-122"/>
                <a:cs typeface="Times New Roman" panose="02020603050405020304" pitchFamily="18" charset="0"/>
              </a:rPr>
              <a:t>Holistic Approach</a:t>
            </a:r>
            <a:endParaRPr lang="en-US" sz="1900" dirty="0">
              <a:latin typeface="Times New Roman" panose="02020603050405020304" pitchFamily="18" charset="0"/>
              <a:cs typeface="Times New Roman" panose="02020603050405020304" pitchFamily="18" charset="0"/>
            </a:endParaRPr>
          </a:p>
        </p:txBody>
      </p:sp>
      <p:sp>
        <p:nvSpPr>
          <p:cNvPr id="6" name="Text 2"/>
          <p:cNvSpPr/>
          <p:nvPr/>
        </p:nvSpPr>
        <p:spPr>
          <a:xfrm>
            <a:off x="1936790" y="2873931"/>
            <a:ext cx="6529388" cy="929759"/>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Times New Roman" panose="02020603050405020304" pitchFamily="18" charset="0"/>
                <a:ea typeface="Gelasio" pitchFamily="34" charset="-122"/>
                <a:cs typeface="Times New Roman" panose="02020603050405020304" pitchFamily="18" charset="0"/>
              </a:rPr>
              <a:t>Ayurvedic principles of addressing the root causes of disease through a balanced integration of physical, mental, and spiritual well-being have influenced the rise of integrative and complementary medicine worldwide.</a:t>
            </a:r>
            <a:endParaRPr lang="en-US" sz="15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77823" y="3997285"/>
            <a:ext cx="968454" cy="1735812"/>
          </a:xfrm>
          <a:prstGeom prst="rect">
            <a:avLst/>
          </a:prstGeom>
        </p:spPr>
      </p:pic>
      <p:sp>
        <p:nvSpPr>
          <p:cNvPr id="8" name="Text 3"/>
          <p:cNvSpPr/>
          <p:nvPr/>
        </p:nvSpPr>
        <p:spPr>
          <a:xfrm>
            <a:off x="1936790" y="4190881"/>
            <a:ext cx="2421136" cy="302657"/>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Times New Roman" panose="02020603050405020304" pitchFamily="18" charset="0"/>
                <a:ea typeface="Gelasio" pitchFamily="34" charset="-122"/>
                <a:cs typeface="Times New Roman" panose="02020603050405020304" pitchFamily="18" charset="0"/>
              </a:rPr>
              <a:t>Herbal Medicine</a:t>
            </a:r>
            <a:endParaRPr lang="en-US" sz="1900" dirty="0">
              <a:latin typeface="Times New Roman" panose="02020603050405020304" pitchFamily="18" charset="0"/>
              <a:cs typeface="Times New Roman" panose="02020603050405020304" pitchFamily="18" charset="0"/>
            </a:endParaRPr>
          </a:p>
        </p:txBody>
      </p:sp>
      <p:sp>
        <p:nvSpPr>
          <p:cNvPr id="9" name="Text 4"/>
          <p:cNvSpPr/>
          <p:nvPr/>
        </p:nvSpPr>
        <p:spPr>
          <a:xfrm>
            <a:off x="1936790" y="4609743"/>
            <a:ext cx="6529388" cy="929759"/>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Times New Roman" panose="02020603050405020304" pitchFamily="18" charset="0"/>
                <a:ea typeface="Gelasio" pitchFamily="34" charset="-122"/>
                <a:cs typeface="Times New Roman" panose="02020603050405020304" pitchFamily="18" charset="0"/>
              </a:rPr>
              <a:t>The wealth of knowledge on medicinal plants and compound formulations from Ayurvedic texts has led to increased scientific research and integration of plant-based therapies into modern healthcare.</a:t>
            </a:r>
            <a:endParaRPr lang="en-US" sz="15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77823" y="5733098"/>
            <a:ext cx="968454" cy="1735812"/>
          </a:xfrm>
          <a:prstGeom prst="rect">
            <a:avLst/>
          </a:prstGeom>
        </p:spPr>
      </p:pic>
      <p:sp>
        <p:nvSpPr>
          <p:cNvPr id="11" name="Text 5"/>
          <p:cNvSpPr/>
          <p:nvPr/>
        </p:nvSpPr>
        <p:spPr>
          <a:xfrm>
            <a:off x="1936790" y="5926693"/>
            <a:ext cx="2554129" cy="302657"/>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Times New Roman" panose="02020603050405020304" pitchFamily="18" charset="0"/>
                <a:ea typeface="Gelasio" pitchFamily="34" charset="-122"/>
                <a:cs typeface="Times New Roman" panose="02020603050405020304" pitchFamily="18" charset="0"/>
              </a:rPr>
              <a:t>Personalized Treatment</a:t>
            </a:r>
            <a:endParaRPr lang="en-US" sz="1900" dirty="0">
              <a:latin typeface="Times New Roman" panose="02020603050405020304" pitchFamily="18" charset="0"/>
              <a:cs typeface="Times New Roman" panose="02020603050405020304" pitchFamily="18" charset="0"/>
            </a:endParaRPr>
          </a:p>
        </p:txBody>
      </p:sp>
      <p:sp>
        <p:nvSpPr>
          <p:cNvPr id="12" name="Text 6"/>
          <p:cNvSpPr/>
          <p:nvPr/>
        </p:nvSpPr>
        <p:spPr>
          <a:xfrm>
            <a:off x="1936790" y="6345555"/>
            <a:ext cx="6529388" cy="929759"/>
          </a:xfrm>
          <a:prstGeom prst="rect">
            <a:avLst/>
          </a:prstGeom>
          <a:noFill/>
          <a:ln/>
        </p:spPr>
        <p:txBody>
          <a:bodyPr wrap="square" lIns="0" tIns="0" rIns="0" bIns="0" rtlCol="0" anchor="t"/>
          <a:lstStyle/>
          <a:p>
            <a:pPr marL="0" indent="0" algn="l">
              <a:lnSpc>
                <a:spcPts val="2400"/>
              </a:lnSpc>
              <a:buNone/>
            </a:pPr>
            <a:r>
              <a:rPr lang="en-US" sz="1500" dirty="0">
                <a:solidFill>
                  <a:srgbClr val="C9C2C0"/>
                </a:solidFill>
                <a:latin typeface="Times New Roman" panose="02020603050405020304" pitchFamily="18" charset="0"/>
                <a:ea typeface="Gelasio" pitchFamily="34" charset="-122"/>
                <a:cs typeface="Times New Roman" panose="02020603050405020304" pitchFamily="18" charset="0"/>
              </a:rPr>
              <a:t>The Ayurvedic emphasis on individualized diagnosis and treatment plans has inspired healthcare providers to adopt more personalized, patient-centered approaches to care.</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48489"/>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D8B6A4"/>
                </a:solidFill>
                <a:latin typeface="Times New Roman" panose="02020603050405020304" pitchFamily="18" charset="0"/>
                <a:ea typeface="Gelasio" pitchFamily="34" charset="-122"/>
                <a:cs typeface="Times New Roman" panose="02020603050405020304" pitchFamily="18" charset="0"/>
              </a:rPr>
              <a:t>Conclusion: The Enduring Legacy of Charaka and Sushruta</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3714988"/>
            <a:ext cx="7556421" cy="3266123"/>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The Charaka Samhita and Sushruta Samhita, two of the oldest and most comprehensive medical texts in the world, have left an indelible mark on the evolution of healthcare practices globally. Their holistic approach to wellness, emphasis on personalized treatment, and groundbreaking advancements in surgical techniques continue to inspire and inform modern integrative and complementary medicine. As scientific research further validates the wisdom of these ancient Indian texts, their influence is expected to grow, enriching and expanding the frontiers of healthcare for generations to come.</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40887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D8B6A4"/>
                </a:solidFill>
                <a:latin typeface="Times New Roman" panose="02020603050405020304" pitchFamily="18" charset="0"/>
                <a:ea typeface="Gelasio" pitchFamily="34" charset="-122"/>
                <a:cs typeface="Times New Roman" panose="02020603050405020304" pitchFamily="18" charset="0"/>
              </a:rPr>
              <a:t>Thank you!</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445781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This presentation was presented by Group - 2 - AIML(C).</a:t>
            </a:r>
            <a:endParaRPr lang="en-US" sz="175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AE61372-05F6-1ADA-B50C-3DB00FD3EAF0}"/>
              </a:ext>
            </a:extLst>
          </p:cNvPr>
          <p:cNvSpPr/>
          <p:nvPr/>
        </p:nvSpPr>
        <p:spPr>
          <a:xfrm>
            <a:off x="11597268" y="7677615"/>
            <a:ext cx="2921620" cy="457200"/>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694E3C7-58A0-F817-2240-E59071BDF865}"/>
              </a:ext>
            </a:extLst>
          </p:cNvPr>
          <p:cNvSpPr txBox="1"/>
          <p:nvPr/>
        </p:nvSpPr>
        <p:spPr>
          <a:xfrm>
            <a:off x="444071" y="0"/>
            <a:ext cx="5910146" cy="712696"/>
          </a:xfrm>
          <a:prstGeom prst="rect">
            <a:avLst/>
          </a:prstGeom>
          <a:noFill/>
        </p:spPr>
        <p:txBody>
          <a:bodyPr wrap="square">
            <a:spAutoFit/>
          </a:bodyPr>
          <a:lstStyle/>
          <a:p>
            <a:pPr marL="0" indent="0">
              <a:lnSpc>
                <a:spcPts val="5200"/>
              </a:lnSpc>
              <a:buNone/>
            </a:pPr>
            <a:r>
              <a:rPr lang="en-US" sz="3600" b="1" dirty="0">
                <a:solidFill>
                  <a:srgbClr val="D8B6A4"/>
                </a:solidFill>
                <a:latin typeface="Times New Roman" panose="02020603050405020304" pitchFamily="18" charset="0"/>
                <a:ea typeface="Gelasio" pitchFamily="34" charset="-122"/>
                <a:cs typeface="Times New Roman" panose="02020603050405020304" pitchFamily="18" charset="0"/>
              </a:rPr>
              <a:t>Index :</a:t>
            </a:r>
            <a:endParaRPr lang="en-US" sz="3600" b="1" dirty="0">
              <a:latin typeface="Times New Roman" panose="02020603050405020304" pitchFamily="18" charset="0"/>
              <a:cs typeface="Times New Roman" panose="02020603050405020304" pitchFamily="18" charset="0"/>
            </a:endParaRPr>
          </a:p>
        </p:txBody>
      </p:sp>
      <p:sp>
        <p:nvSpPr>
          <p:cNvPr id="7" name="Shape 1">
            <a:extLst>
              <a:ext uri="{FF2B5EF4-FFF2-40B4-BE49-F238E27FC236}">
                <a16:creationId xmlns:a16="http://schemas.microsoft.com/office/drawing/2014/main" id="{3F6B4C3A-FEBB-BCFD-67A8-F6682DF7605E}"/>
              </a:ext>
            </a:extLst>
          </p:cNvPr>
          <p:cNvSpPr/>
          <p:nvPr/>
        </p:nvSpPr>
        <p:spPr>
          <a:xfrm>
            <a:off x="823079" y="1104009"/>
            <a:ext cx="22860" cy="6501765"/>
          </a:xfrm>
          <a:prstGeom prst="roundRect">
            <a:avLst>
              <a:gd name="adj" fmla="val 298266"/>
            </a:avLst>
          </a:prstGeom>
          <a:solidFill>
            <a:srgbClr val="373433"/>
          </a:solidFill>
          <a:ln>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8" name="Shape 2">
            <a:extLst>
              <a:ext uri="{FF2B5EF4-FFF2-40B4-BE49-F238E27FC236}">
                <a16:creationId xmlns:a16="http://schemas.microsoft.com/office/drawing/2014/main" id="{9FEBCDBE-37BA-0277-AE86-8D30A03D1B68}"/>
              </a:ext>
            </a:extLst>
          </p:cNvPr>
          <p:cNvSpPr/>
          <p:nvPr/>
        </p:nvSpPr>
        <p:spPr>
          <a:xfrm>
            <a:off x="971371" y="1633538"/>
            <a:ext cx="568166" cy="22860"/>
          </a:xfrm>
          <a:prstGeom prst="roundRect">
            <a:avLst>
              <a:gd name="adj" fmla="val 298266"/>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9" name="Shape 3">
            <a:extLst>
              <a:ext uri="{FF2B5EF4-FFF2-40B4-BE49-F238E27FC236}">
                <a16:creationId xmlns:a16="http://schemas.microsoft.com/office/drawing/2014/main" id="{3BC547AB-0B5C-B393-9B3F-EDA1A2DCAA76}"/>
              </a:ext>
            </a:extLst>
          </p:cNvPr>
          <p:cNvSpPr/>
          <p:nvPr/>
        </p:nvSpPr>
        <p:spPr>
          <a:xfrm>
            <a:off x="629067" y="1462445"/>
            <a:ext cx="365165" cy="365165"/>
          </a:xfrm>
          <a:prstGeom prst="roundRect">
            <a:avLst>
              <a:gd name="adj" fmla="val 18672"/>
            </a:avLst>
          </a:prstGeom>
          <a:solidFill>
            <a:srgbClr val="373433"/>
          </a:solidFill>
          <a:ln w="7620">
            <a:solidFill>
              <a:srgbClr val="37343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0" name="Text 4">
            <a:extLst>
              <a:ext uri="{FF2B5EF4-FFF2-40B4-BE49-F238E27FC236}">
                <a16:creationId xmlns:a16="http://schemas.microsoft.com/office/drawing/2014/main" id="{FCB99545-41D1-E44C-F1F9-1627ABEDBEAD}"/>
              </a:ext>
            </a:extLst>
          </p:cNvPr>
          <p:cNvSpPr/>
          <p:nvPr/>
        </p:nvSpPr>
        <p:spPr>
          <a:xfrm>
            <a:off x="762774" y="1523286"/>
            <a:ext cx="97631" cy="243483"/>
          </a:xfrm>
          <a:prstGeom prst="rect">
            <a:avLst/>
          </a:prstGeom>
          <a:solidFill>
            <a:srgbClr val="373433"/>
          </a:solidFill>
          <a:ln>
            <a:solidFill>
              <a:srgbClr val="373433"/>
            </a:solidFill>
          </a:ln>
        </p:spPr>
        <p:txBody>
          <a:bodyPr wrap="none" lIns="0" tIns="0" rIns="0" bIns="0" rtlCol="0" anchor="t"/>
          <a:lstStyle/>
          <a:p>
            <a:pPr marL="0" indent="0" algn="ctr">
              <a:lnSpc>
                <a:spcPts val="1900"/>
              </a:lnSpc>
              <a:buNone/>
            </a:pPr>
            <a:r>
              <a:rPr lang="en-US" sz="1900" b="1" kern="0" spc="-58" dirty="0">
                <a:solidFill>
                  <a:srgbClr val="E5E0DF"/>
                </a:solidFill>
                <a:latin typeface="Times New Roman" panose="02020603050405020304" pitchFamily="18" charset="0"/>
                <a:ea typeface="Inter Bold" pitchFamily="34" charset="-122"/>
                <a:cs typeface="Times New Roman" panose="02020603050405020304" pitchFamily="18" charset="0"/>
              </a:rPr>
              <a:t>1</a:t>
            </a:r>
            <a:endParaRPr lang="en-US" sz="1900" dirty="0">
              <a:latin typeface="Times New Roman" panose="02020603050405020304" pitchFamily="18" charset="0"/>
              <a:cs typeface="Times New Roman" panose="02020603050405020304" pitchFamily="18" charset="0"/>
            </a:endParaRPr>
          </a:p>
        </p:txBody>
      </p:sp>
      <p:sp>
        <p:nvSpPr>
          <p:cNvPr id="11" name="Text 5">
            <a:extLst>
              <a:ext uri="{FF2B5EF4-FFF2-40B4-BE49-F238E27FC236}">
                <a16:creationId xmlns:a16="http://schemas.microsoft.com/office/drawing/2014/main" id="{3073E603-2274-5E58-809B-CB3B08AB7D63}"/>
              </a:ext>
            </a:extLst>
          </p:cNvPr>
          <p:cNvSpPr/>
          <p:nvPr/>
        </p:nvSpPr>
        <p:spPr>
          <a:xfrm>
            <a:off x="1658779" y="1218051"/>
            <a:ext cx="5219850" cy="689836"/>
          </a:xfrm>
          <a:prstGeom prst="rect">
            <a:avLst/>
          </a:prstGeom>
          <a:noFill/>
          <a:ln/>
        </p:spPr>
        <p:txBody>
          <a:bodyPr wrap="none" lIns="0" tIns="0" rIns="0" bIns="0" rtlCol="0" anchor="t"/>
          <a:lstStyle/>
          <a:p>
            <a:pPr marL="0" indent="0">
              <a:lnSpc>
                <a:spcPts val="5200"/>
              </a:lnSpc>
              <a:buNone/>
            </a:pPr>
            <a:r>
              <a:rPr lang="en-US" sz="1600" dirty="0">
                <a:solidFill>
                  <a:srgbClr val="D8B6A4"/>
                </a:solidFill>
                <a:latin typeface="Times New Roman" panose="02020603050405020304" pitchFamily="18" charset="0"/>
                <a:ea typeface="Gelasio" pitchFamily="34" charset="-122"/>
                <a:cs typeface="Times New Roman" panose="02020603050405020304" pitchFamily="18" charset="0"/>
              </a:rPr>
              <a:t>Introduction to Ayurveda and the Classical Indian Medical Texts</a:t>
            </a:r>
            <a:endParaRPr lang="en-US" sz="1600" dirty="0">
              <a:latin typeface="Times New Roman" panose="02020603050405020304" pitchFamily="18" charset="0"/>
              <a:cs typeface="Times New Roman" panose="02020603050405020304" pitchFamily="18" charset="0"/>
            </a:endParaRPr>
          </a:p>
        </p:txBody>
      </p:sp>
      <p:sp>
        <p:nvSpPr>
          <p:cNvPr id="12" name="Shape 6">
            <a:extLst>
              <a:ext uri="{FF2B5EF4-FFF2-40B4-BE49-F238E27FC236}">
                <a16:creationId xmlns:a16="http://schemas.microsoft.com/office/drawing/2014/main" id="{59178EFB-8D76-39D4-7348-C277DB5977DA}"/>
              </a:ext>
            </a:extLst>
          </p:cNvPr>
          <p:cNvSpPr/>
          <p:nvPr/>
        </p:nvSpPr>
        <p:spPr>
          <a:xfrm>
            <a:off x="971371" y="2373987"/>
            <a:ext cx="568166" cy="22860"/>
          </a:xfrm>
          <a:prstGeom prst="roundRect">
            <a:avLst>
              <a:gd name="adj" fmla="val 298266"/>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3" name="Shape 7">
            <a:extLst>
              <a:ext uri="{FF2B5EF4-FFF2-40B4-BE49-F238E27FC236}">
                <a16:creationId xmlns:a16="http://schemas.microsoft.com/office/drawing/2014/main" id="{6AFE74DE-5893-AC7C-C09E-AAACBFD6216C}"/>
              </a:ext>
            </a:extLst>
          </p:cNvPr>
          <p:cNvSpPr/>
          <p:nvPr/>
        </p:nvSpPr>
        <p:spPr>
          <a:xfrm>
            <a:off x="629067" y="2202894"/>
            <a:ext cx="365165" cy="365165"/>
          </a:xfrm>
          <a:prstGeom prst="roundRect">
            <a:avLst>
              <a:gd name="adj" fmla="val 18672"/>
            </a:avLst>
          </a:prstGeom>
          <a:solidFill>
            <a:srgbClr val="373433"/>
          </a:solidFill>
          <a:ln w="7620">
            <a:solidFill>
              <a:srgbClr val="37343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4" name="Text 8">
            <a:extLst>
              <a:ext uri="{FF2B5EF4-FFF2-40B4-BE49-F238E27FC236}">
                <a16:creationId xmlns:a16="http://schemas.microsoft.com/office/drawing/2014/main" id="{ACC051E0-550B-8E9B-97BF-C445E33D47D2}"/>
              </a:ext>
            </a:extLst>
          </p:cNvPr>
          <p:cNvSpPr/>
          <p:nvPr/>
        </p:nvSpPr>
        <p:spPr>
          <a:xfrm>
            <a:off x="738604" y="2263735"/>
            <a:ext cx="146090" cy="243483"/>
          </a:xfrm>
          <a:prstGeom prst="rect">
            <a:avLst/>
          </a:prstGeom>
          <a:solidFill>
            <a:srgbClr val="373433"/>
          </a:solidFill>
          <a:ln>
            <a:solidFill>
              <a:srgbClr val="373433"/>
            </a:solidFill>
          </a:ln>
        </p:spPr>
        <p:txBody>
          <a:bodyPr wrap="none" lIns="0" tIns="0" rIns="0" bIns="0" rtlCol="0" anchor="t"/>
          <a:lstStyle/>
          <a:p>
            <a:pPr marL="0" indent="0" algn="ctr">
              <a:lnSpc>
                <a:spcPts val="1900"/>
              </a:lnSpc>
              <a:buNone/>
            </a:pPr>
            <a:r>
              <a:rPr lang="en-US" sz="1900" b="1" kern="0" spc="-58" dirty="0">
                <a:solidFill>
                  <a:srgbClr val="E5E0DF"/>
                </a:solidFill>
                <a:latin typeface="Times New Roman" panose="02020603050405020304" pitchFamily="18" charset="0"/>
                <a:ea typeface="Inter Bold" pitchFamily="34" charset="-122"/>
                <a:cs typeface="Times New Roman" panose="02020603050405020304" pitchFamily="18" charset="0"/>
              </a:rPr>
              <a:t>2</a:t>
            </a:r>
            <a:endParaRPr lang="en-US" sz="1900" dirty="0">
              <a:latin typeface="Times New Roman" panose="02020603050405020304" pitchFamily="18" charset="0"/>
              <a:cs typeface="Times New Roman" panose="02020603050405020304" pitchFamily="18" charset="0"/>
            </a:endParaRPr>
          </a:p>
        </p:txBody>
      </p:sp>
      <p:sp>
        <p:nvSpPr>
          <p:cNvPr id="15" name="Text 9">
            <a:extLst>
              <a:ext uri="{FF2B5EF4-FFF2-40B4-BE49-F238E27FC236}">
                <a16:creationId xmlns:a16="http://schemas.microsoft.com/office/drawing/2014/main" id="{D81B2121-8F11-6C22-6D37-EAF473C55E1F}"/>
              </a:ext>
            </a:extLst>
          </p:cNvPr>
          <p:cNvSpPr/>
          <p:nvPr/>
        </p:nvSpPr>
        <p:spPr>
          <a:xfrm>
            <a:off x="1704499" y="2202894"/>
            <a:ext cx="2029182" cy="253603"/>
          </a:xfrm>
          <a:prstGeom prst="rect">
            <a:avLst/>
          </a:prstGeom>
          <a:noFill/>
          <a:ln/>
        </p:spPr>
        <p:txBody>
          <a:bodyPr wrap="none" lIns="0" tIns="0" rIns="0" bIns="0" rtlCol="0" anchor="t"/>
          <a:lstStyle/>
          <a:p>
            <a:pPr>
              <a:lnSpc>
                <a:spcPts val="1950"/>
              </a:lnSpc>
            </a:pPr>
            <a:r>
              <a:rPr lang="en-US" sz="1600" dirty="0" err="1">
                <a:solidFill>
                  <a:srgbClr val="D8B6A4"/>
                </a:solidFill>
                <a:latin typeface="Times New Roman" panose="02020603050405020304" pitchFamily="18" charset="0"/>
                <a:ea typeface="Gelasio" pitchFamily="34" charset="-122"/>
                <a:cs typeface="Times New Roman" panose="02020603050405020304" pitchFamily="18" charset="0"/>
              </a:rPr>
              <a:t>Charaka</a:t>
            </a:r>
            <a:r>
              <a:rPr lang="en-US" sz="1600" dirty="0">
                <a:solidFill>
                  <a:srgbClr val="D8B6A4"/>
                </a:solidFill>
                <a:latin typeface="Times New Roman" panose="02020603050405020304" pitchFamily="18" charset="0"/>
                <a:ea typeface="Gelasio" pitchFamily="34" charset="-122"/>
                <a:cs typeface="Times New Roman" panose="02020603050405020304" pitchFamily="18" charset="0"/>
              </a:rPr>
              <a:t> Samhita: Principles of Holistic Healthcare</a:t>
            </a:r>
            <a:endParaRPr lang="en-US" sz="1600" dirty="0">
              <a:latin typeface="Times New Roman" panose="02020603050405020304" pitchFamily="18" charset="0"/>
              <a:cs typeface="Times New Roman" panose="02020603050405020304" pitchFamily="18" charset="0"/>
            </a:endParaRPr>
          </a:p>
          <a:p>
            <a:pPr marL="0" indent="0" algn="l">
              <a:lnSpc>
                <a:spcPts val="1950"/>
              </a:lnSpc>
              <a:buNone/>
            </a:pPr>
            <a:endParaRPr lang="en-US" sz="1550" dirty="0">
              <a:latin typeface="Times New Roman" panose="02020603050405020304" pitchFamily="18" charset="0"/>
              <a:cs typeface="Times New Roman" panose="02020603050405020304" pitchFamily="18" charset="0"/>
            </a:endParaRPr>
          </a:p>
        </p:txBody>
      </p:sp>
      <p:sp>
        <p:nvSpPr>
          <p:cNvPr id="16" name="Shape 10">
            <a:extLst>
              <a:ext uri="{FF2B5EF4-FFF2-40B4-BE49-F238E27FC236}">
                <a16:creationId xmlns:a16="http://schemas.microsoft.com/office/drawing/2014/main" id="{F8D107A5-CF21-A1EE-5F30-E38BB8C174DD}"/>
              </a:ext>
            </a:extLst>
          </p:cNvPr>
          <p:cNvSpPr/>
          <p:nvPr/>
        </p:nvSpPr>
        <p:spPr>
          <a:xfrm>
            <a:off x="971371" y="3114437"/>
            <a:ext cx="568166" cy="22860"/>
          </a:xfrm>
          <a:prstGeom prst="roundRect">
            <a:avLst>
              <a:gd name="adj" fmla="val 298266"/>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7" name="Shape 11">
            <a:extLst>
              <a:ext uri="{FF2B5EF4-FFF2-40B4-BE49-F238E27FC236}">
                <a16:creationId xmlns:a16="http://schemas.microsoft.com/office/drawing/2014/main" id="{2C3ACC11-D502-9FF5-E73C-65B3784A3113}"/>
              </a:ext>
            </a:extLst>
          </p:cNvPr>
          <p:cNvSpPr/>
          <p:nvPr/>
        </p:nvSpPr>
        <p:spPr>
          <a:xfrm>
            <a:off x="629067" y="2943344"/>
            <a:ext cx="365165" cy="365165"/>
          </a:xfrm>
          <a:prstGeom prst="roundRect">
            <a:avLst>
              <a:gd name="adj" fmla="val 18672"/>
            </a:avLst>
          </a:prstGeom>
          <a:solidFill>
            <a:srgbClr val="373433"/>
          </a:solidFill>
          <a:ln w="7620">
            <a:solidFill>
              <a:srgbClr val="37343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18" name="Text 12">
            <a:extLst>
              <a:ext uri="{FF2B5EF4-FFF2-40B4-BE49-F238E27FC236}">
                <a16:creationId xmlns:a16="http://schemas.microsoft.com/office/drawing/2014/main" id="{C1FAF749-7E91-CA0D-E5BC-2CE0DF6E8DEA}"/>
              </a:ext>
            </a:extLst>
          </p:cNvPr>
          <p:cNvSpPr/>
          <p:nvPr/>
        </p:nvSpPr>
        <p:spPr>
          <a:xfrm>
            <a:off x="736699" y="3004185"/>
            <a:ext cx="149900" cy="243483"/>
          </a:xfrm>
          <a:prstGeom prst="rect">
            <a:avLst/>
          </a:prstGeom>
          <a:solidFill>
            <a:srgbClr val="373433"/>
          </a:solidFill>
          <a:ln>
            <a:solidFill>
              <a:srgbClr val="373433"/>
            </a:solidFill>
          </a:ln>
        </p:spPr>
        <p:txBody>
          <a:bodyPr wrap="none" lIns="0" tIns="0" rIns="0" bIns="0" rtlCol="0" anchor="t"/>
          <a:lstStyle/>
          <a:p>
            <a:pPr marL="0" indent="0" algn="ctr">
              <a:lnSpc>
                <a:spcPts val="1900"/>
              </a:lnSpc>
              <a:buNone/>
            </a:pPr>
            <a:r>
              <a:rPr lang="en-US" sz="1900" b="1" kern="0" spc="-58" dirty="0">
                <a:solidFill>
                  <a:srgbClr val="E5E0DF"/>
                </a:solidFill>
                <a:latin typeface="Times New Roman" panose="02020603050405020304" pitchFamily="18" charset="0"/>
                <a:ea typeface="Inter Bold" pitchFamily="34" charset="-122"/>
                <a:cs typeface="Times New Roman" panose="02020603050405020304" pitchFamily="18" charset="0"/>
              </a:rPr>
              <a:t>3</a:t>
            </a:r>
            <a:endParaRPr lang="en-US" sz="1900" dirty="0">
              <a:latin typeface="Times New Roman" panose="02020603050405020304" pitchFamily="18" charset="0"/>
              <a:cs typeface="Times New Roman" panose="02020603050405020304" pitchFamily="18" charset="0"/>
            </a:endParaRPr>
          </a:p>
        </p:txBody>
      </p:sp>
      <p:sp>
        <p:nvSpPr>
          <p:cNvPr id="19" name="Text 13">
            <a:extLst>
              <a:ext uri="{FF2B5EF4-FFF2-40B4-BE49-F238E27FC236}">
                <a16:creationId xmlns:a16="http://schemas.microsoft.com/office/drawing/2014/main" id="{7FC2A6CC-2B0F-4EFF-A358-6D6A394D2122}"/>
              </a:ext>
            </a:extLst>
          </p:cNvPr>
          <p:cNvSpPr/>
          <p:nvPr/>
        </p:nvSpPr>
        <p:spPr>
          <a:xfrm>
            <a:off x="1704499" y="2987635"/>
            <a:ext cx="2029182" cy="253603"/>
          </a:xfrm>
          <a:prstGeom prst="rect">
            <a:avLst/>
          </a:prstGeom>
          <a:noFill/>
          <a:ln/>
        </p:spPr>
        <p:txBody>
          <a:bodyPr wrap="none" lIns="0" tIns="0" rIns="0" bIns="0" rtlCol="0" anchor="t"/>
          <a:lstStyle/>
          <a:p>
            <a:pPr>
              <a:lnSpc>
                <a:spcPts val="1950"/>
              </a:lnSpc>
            </a:pPr>
            <a:r>
              <a:rPr lang="en-US" sz="1600" dirty="0" err="1">
                <a:solidFill>
                  <a:srgbClr val="D8B6A4"/>
                </a:solidFill>
                <a:latin typeface="Times New Roman" panose="02020603050405020304" pitchFamily="18" charset="0"/>
                <a:ea typeface="Gelasio" pitchFamily="34" charset="-122"/>
                <a:cs typeface="Times New Roman" panose="02020603050405020304" pitchFamily="18" charset="0"/>
              </a:rPr>
              <a:t>Sushruta</a:t>
            </a:r>
            <a:r>
              <a:rPr lang="en-US" sz="1600" dirty="0">
                <a:solidFill>
                  <a:srgbClr val="D8B6A4"/>
                </a:solidFill>
                <a:latin typeface="Times New Roman" panose="02020603050405020304" pitchFamily="18" charset="0"/>
                <a:ea typeface="Gelasio" pitchFamily="34" charset="-122"/>
                <a:cs typeface="Times New Roman" panose="02020603050405020304" pitchFamily="18" charset="0"/>
              </a:rPr>
              <a:t> Samhita: Groundbreaking Advancements in Surgery</a:t>
            </a:r>
            <a:endParaRPr lang="en-US" sz="1600" dirty="0">
              <a:latin typeface="Times New Roman" panose="02020603050405020304" pitchFamily="18" charset="0"/>
              <a:cs typeface="Times New Roman" panose="02020603050405020304" pitchFamily="18" charset="0"/>
            </a:endParaRPr>
          </a:p>
          <a:p>
            <a:pPr marL="0" indent="0" algn="l">
              <a:lnSpc>
                <a:spcPts val="1950"/>
              </a:lnSpc>
              <a:buNone/>
            </a:pPr>
            <a:endParaRPr lang="en-US" sz="1550" dirty="0">
              <a:latin typeface="Times New Roman" panose="02020603050405020304" pitchFamily="18" charset="0"/>
              <a:cs typeface="Times New Roman" panose="02020603050405020304" pitchFamily="18" charset="0"/>
            </a:endParaRPr>
          </a:p>
        </p:txBody>
      </p:sp>
      <p:sp>
        <p:nvSpPr>
          <p:cNvPr id="20" name="Shape 14">
            <a:extLst>
              <a:ext uri="{FF2B5EF4-FFF2-40B4-BE49-F238E27FC236}">
                <a16:creationId xmlns:a16="http://schemas.microsoft.com/office/drawing/2014/main" id="{26A6DED1-9A73-4BD8-CB39-7F2C1F25E8BD}"/>
              </a:ext>
            </a:extLst>
          </p:cNvPr>
          <p:cNvSpPr/>
          <p:nvPr/>
        </p:nvSpPr>
        <p:spPr>
          <a:xfrm>
            <a:off x="971371" y="3854887"/>
            <a:ext cx="568166" cy="22860"/>
          </a:xfrm>
          <a:prstGeom prst="roundRect">
            <a:avLst>
              <a:gd name="adj" fmla="val 298266"/>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1" name="Shape 15">
            <a:extLst>
              <a:ext uri="{FF2B5EF4-FFF2-40B4-BE49-F238E27FC236}">
                <a16:creationId xmlns:a16="http://schemas.microsoft.com/office/drawing/2014/main" id="{D3C8692F-A7D1-53CF-F559-04D30C6D06D1}"/>
              </a:ext>
            </a:extLst>
          </p:cNvPr>
          <p:cNvSpPr/>
          <p:nvPr/>
        </p:nvSpPr>
        <p:spPr>
          <a:xfrm>
            <a:off x="629067" y="3683794"/>
            <a:ext cx="365165" cy="365165"/>
          </a:xfrm>
          <a:prstGeom prst="roundRect">
            <a:avLst>
              <a:gd name="adj" fmla="val 18672"/>
            </a:avLst>
          </a:prstGeom>
          <a:solidFill>
            <a:srgbClr val="373433"/>
          </a:solidFill>
          <a:ln w="7620">
            <a:solidFill>
              <a:srgbClr val="37343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2" name="Text 16">
            <a:extLst>
              <a:ext uri="{FF2B5EF4-FFF2-40B4-BE49-F238E27FC236}">
                <a16:creationId xmlns:a16="http://schemas.microsoft.com/office/drawing/2014/main" id="{77BE0CBF-B3BD-B59F-CB38-117B5AD5E1DA}"/>
              </a:ext>
            </a:extLst>
          </p:cNvPr>
          <p:cNvSpPr/>
          <p:nvPr/>
        </p:nvSpPr>
        <p:spPr>
          <a:xfrm>
            <a:off x="733008" y="3744635"/>
            <a:ext cx="157282" cy="243483"/>
          </a:xfrm>
          <a:prstGeom prst="rect">
            <a:avLst/>
          </a:prstGeom>
          <a:solidFill>
            <a:srgbClr val="373433"/>
          </a:solidFill>
          <a:ln>
            <a:solidFill>
              <a:srgbClr val="373433"/>
            </a:solidFill>
          </a:ln>
        </p:spPr>
        <p:txBody>
          <a:bodyPr wrap="none" lIns="0" tIns="0" rIns="0" bIns="0" rtlCol="0" anchor="t"/>
          <a:lstStyle/>
          <a:p>
            <a:pPr marL="0" indent="0" algn="ctr">
              <a:lnSpc>
                <a:spcPts val="1900"/>
              </a:lnSpc>
              <a:buNone/>
            </a:pPr>
            <a:r>
              <a:rPr lang="en-US" sz="1900" b="1" kern="0" spc="-58" dirty="0">
                <a:solidFill>
                  <a:srgbClr val="E5E0DF"/>
                </a:solidFill>
                <a:latin typeface="Times New Roman" panose="02020603050405020304" pitchFamily="18" charset="0"/>
                <a:ea typeface="Inter Bold" pitchFamily="34" charset="-122"/>
                <a:cs typeface="Times New Roman" panose="02020603050405020304" pitchFamily="18" charset="0"/>
              </a:rPr>
              <a:t>4</a:t>
            </a:r>
            <a:endParaRPr lang="en-US" sz="1900" dirty="0">
              <a:latin typeface="Times New Roman" panose="02020603050405020304" pitchFamily="18" charset="0"/>
              <a:cs typeface="Times New Roman" panose="02020603050405020304" pitchFamily="18" charset="0"/>
            </a:endParaRPr>
          </a:p>
        </p:txBody>
      </p:sp>
      <p:sp>
        <p:nvSpPr>
          <p:cNvPr id="23" name="Shape 18">
            <a:extLst>
              <a:ext uri="{FF2B5EF4-FFF2-40B4-BE49-F238E27FC236}">
                <a16:creationId xmlns:a16="http://schemas.microsoft.com/office/drawing/2014/main" id="{B731FF36-3C94-2E12-32FA-41F760C7CF4E}"/>
              </a:ext>
            </a:extLst>
          </p:cNvPr>
          <p:cNvSpPr/>
          <p:nvPr/>
        </p:nvSpPr>
        <p:spPr>
          <a:xfrm>
            <a:off x="971371" y="4595336"/>
            <a:ext cx="568166" cy="22860"/>
          </a:xfrm>
          <a:prstGeom prst="roundRect">
            <a:avLst>
              <a:gd name="adj" fmla="val 298266"/>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4" name="Shape 19">
            <a:extLst>
              <a:ext uri="{FF2B5EF4-FFF2-40B4-BE49-F238E27FC236}">
                <a16:creationId xmlns:a16="http://schemas.microsoft.com/office/drawing/2014/main" id="{202E382B-92F6-6236-7D71-5736C3D8B11C}"/>
              </a:ext>
            </a:extLst>
          </p:cNvPr>
          <p:cNvSpPr/>
          <p:nvPr/>
        </p:nvSpPr>
        <p:spPr>
          <a:xfrm>
            <a:off x="629067" y="4424243"/>
            <a:ext cx="365165" cy="365165"/>
          </a:xfrm>
          <a:prstGeom prst="roundRect">
            <a:avLst>
              <a:gd name="adj" fmla="val 18672"/>
            </a:avLst>
          </a:prstGeom>
          <a:solidFill>
            <a:srgbClr val="373433"/>
          </a:solidFill>
          <a:ln w="7620">
            <a:solidFill>
              <a:srgbClr val="37343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5" name="Text 20">
            <a:extLst>
              <a:ext uri="{FF2B5EF4-FFF2-40B4-BE49-F238E27FC236}">
                <a16:creationId xmlns:a16="http://schemas.microsoft.com/office/drawing/2014/main" id="{A1BABEB7-B2C6-2905-7EB7-1BF39B2E32AC}"/>
              </a:ext>
            </a:extLst>
          </p:cNvPr>
          <p:cNvSpPr/>
          <p:nvPr/>
        </p:nvSpPr>
        <p:spPr>
          <a:xfrm>
            <a:off x="739557" y="4485084"/>
            <a:ext cx="144185" cy="243483"/>
          </a:xfrm>
          <a:prstGeom prst="rect">
            <a:avLst/>
          </a:prstGeom>
          <a:solidFill>
            <a:srgbClr val="373433"/>
          </a:solidFill>
          <a:ln>
            <a:solidFill>
              <a:srgbClr val="373433"/>
            </a:solidFill>
          </a:ln>
        </p:spPr>
        <p:txBody>
          <a:bodyPr wrap="none" lIns="0" tIns="0" rIns="0" bIns="0" rtlCol="0" anchor="t"/>
          <a:lstStyle/>
          <a:p>
            <a:pPr marL="0" indent="0" algn="ctr">
              <a:lnSpc>
                <a:spcPts val="1900"/>
              </a:lnSpc>
              <a:buNone/>
            </a:pPr>
            <a:r>
              <a:rPr lang="en-US" sz="1900" b="1" kern="0" spc="-58" dirty="0">
                <a:solidFill>
                  <a:srgbClr val="E5E0DF"/>
                </a:solidFill>
                <a:latin typeface="Times New Roman" panose="02020603050405020304" pitchFamily="18" charset="0"/>
                <a:ea typeface="Inter Bold" pitchFamily="34" charset="-122"/>
                <a:cs typeface="Times New Roman" panose="02020603050405020304" pitchFamily="18" charset="0"/>
              </a:rPr>
              <a:t>5</a:t>
            </a:r>
            <a:endParaRPr lang="en-US" sz="1900" dirty="0">
              <a:latin typeface="Times New Roman" panose="02020603050405020304" pitchFamily="18" charset="0"/>
              <a:cs typeface="Times New Roman" panose="02020603050405020304" pitchFamily="18" charset="0"/>
            </a:endParaRPr>
          </a:p>
        </p:txBody>
      </p:sp>
      <p:sp>
        <p:nvSpPr>
          <p:cNvPr id="26" name="Text 21">
            <a:extLst>
              <a:ext uri="{FF2B5EF4-FFF2-40B4-BE49-F238E27FC236}">
                <a16:creationId xmlns:a16="http://schemas.microsoft.com/office/drawing/2014/main" id="{9D298F8D-ECDA-AE74-BCA5-76A3B564D763}"/>
              </a:ext>
            </a:extLst>
          </p:cNvPr>
          <p:cNvSpPr/>
          <p:nvPr/>
        </p:nvSpPr>
        <p:spPr>
          <a:xfrm>
            <a:off x="1704670" y="4479964"/>
            <a:ext cx="2029182" cy="253603"/>
          </a:xfrm>
          <a:prstGeom prst="rect">
            <a:avLst/>
          </a:prstGeom>
          <a:noFill/>
          <a:ln/>
        </p:spPr>
        <p:txBody>
          <a:bodyPr wrap="none" lIns="0" tIns="0" rIns="0" bIns="0" rtlCol="0" anchor="t"/>
          <a:lstStyle/>
          <a:p>
            <a:pPr>
              <a:lnSpc>
                <a:spcPts val="1950"/>
              </a:lnSpc>
            </a:pPr>
            <a:r>
              <a:rPr lang="en-US" sz="1600" dirty="0">
                <a:solidFill>
                  <a:srgbClr val="D8B6A4"/>
                </a:solidFill>
                <a:latin typeface="Times New Roman" panose="02020603050405020304" pitchFamily="18" charset="0"/>
                <a:ea typeface="Gelasio" pitchFamily="34" charset="-122"/>
                <a:cs typeface="Times New Roman" panose="02020603050405020304" pitchFamily="18" charset="0"/>
              </a:rPr>
              <a:t>Concepts of Dosha, Dhatu, and Mala in Ayurvedic Medicine</a:t>
            </a:r>
            <a:endParaRPr lang="en-US" sz="1600" dirty="0">
              <a:latin typeface="Times New Roman" panose="02020603050405020304" pitchFamily="18" charset="0"/>
              <a:cs typeface="Times New Roman" panose="02020603050405020304" pitchFamily="18" charset="0"/>
            </a:endParaRPr>
          </a:p>
          <a:p>
            <a:pPr marL="0" indent="0" algn="l">
              <a:lnSpc>
                <a:spcPts val="1950"/>
              </a:lnSpc>
              <a:buNone/>
            </a:pPr>
            <a:endParaRPr lang="en-US" sz="1550" dirty="0">
              <a:latin typeface="Times New Roman" panose="02020603050405020304" pitchFamily="18" charset="0"/>
              <a:cs typeface="Times New Roman" panose="02020603050405020304" pitchFamily="18" charset="0"/>
            </a:endParaRPr>
          </a:p>
        </p:txBody>
      </p:sp>
      <p:sp>
        <p:nvSpPr>
          <p:cNvPr id="27" name="Shape 22">
            <a:extLst>
              <a:ext uri="{FF2B5EF4-FFF2-40B4-BE49-F238E27FC236}">
                <a16:creationId xmlns:a16="http://schemas.microsoft.com/office/drawing/2014/main" id="{BC2CC068-808A-7A8D-C493-08D83BAD37FB}"/>
              </a:ext>
            </a:extLst>
          </p:cNvPr>
          <p:cNvSpPr/>
          <p:nvPr/>
        </p:nvSpPr>
        <p:spPr>
          <a:xfrm>
            <a:off x="971371" y="5335786"/>
            <a:ext cx="568166" cy="22860"/>
          </a:xfrm>
          <a:prstGeom prst="roundRect">
            <a:avLst>
              <a:gd name="adj" fmla="val 298266"/>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28" name="Shape 23">
            <a:extLst>
              <a:ext uri="{FF2B5EF4-FFF2-40B4-BE49-F238E27FC236}">
                <a16:creationId xmlns:a16="http://schemas.microsoft.com/office/drawing/2014/main" id="{8CF246E9-5553-2E58-D731-D40DB021BA1B}"/>
              </a:ext>
            </a:extLst>
          </p:cNvPr>
          <p:cNvSpPr/>
          <p:nvPr/>
        </p:nvSpPr>
        <p:spPr>
          <a:xfrm>
            <a:off x="629067" y="5164693"/>
            <a:ext cx="365165" cy="365165"/>
          </a:xfrm>
          <a:prstGeom prst="roundRect">
            <a:avLst>
              <a:gd name="adj" fmla="val 18672"/>
            </a:avLst>
          </a:prstGeom>
          <a:solidFill>
            <a:srgbClr val="373433"/>
          </a:solidFill>
          <a:ln w="7620">
            <a:solidFill>
              <a:srgbClr val="37343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29" name="Text 24">
            <a:extLst>
              <a:ext uri="{FF2B5EF4-FFF2-40B4-BE49-F238E27FC236}">
                <a16:creationId xmlns:a16="http://schemas.microsoft.com/office/drawing/2014/main" id="{1BE53242-1E46-054D-807D-F117DD427775}"/>
              </a:ext>
            </a:extLst>
          </p:cNvPr>
          <p:cNvSpPr/>
          <p:nvPr/>
        </p:nvSpPr>
        <p:spPr>
          <a:xfrm>
            <a:off x="736223" y="5225534"/>
            <a:ext cx="150852" cy="243483"/>
          </a:xfrm>
          <a:prstGeom prst="rect">
            <a:avLst/>
          </a:prstGeom>
          <a:solidFill>
            <a:srgbClr val="373433"/>
          </a:solidFill>
          <a:ln>
            <a:solidFill>
              <a:srgbClr val="373433"/>
            </a:solidFill>
          </a:ln>
        </p:spPr>
        <p:txBody>
          <a:bodyPr wrap="none" lIns="0" tIns="0" rIns="0" bIns="0" rtlCol="0" anchor="t"/>
          <a:lstStyle/>
          <a:p>
            <a:pPr marL="0" indent="0" algn="ctr">
              <a:lnSpc>
                <a:spcPts val="1900"/>
              </a:lnSpc>
              <a:buNone/>
            </a:pPr>
            <a:r>
              <a:rPr lang="en-US" sz="1900" b="1" kern="0" spc="-58" dirty="0">
                <a:solidFill>
                  <a:srgbClr val="E5E0DF"/>
                </a:solidFill>
                <a:latin typeface="Times New Roman" panose="02020603050405020304" pitchFamily="18" charset="0"/>
                <a:ea typeface="Inter Bold" pitchFamily="34" charset="-122"/>
                <a:cs typeface="Times New Roman" panose="02020603050405020304" pitchFamily="18" charset="0"/>
              </a:rPr>
              <a:t>6</a:t>
            </a:r>
            <a:endParaRPr lang="en-US" sz="1900" dirty="0">
              <a:latin typeface="Times New Roman" panose="02020603050405020304" pitchFamily="18" charset="0"/>
              <a:cs typeface="Times New Roman" panose="02020603050405020304" pitchFamily="18" charset="0"/>
            </a:endParaRPr>
          </a:p>
        </p:txBody>
      </p:sp>
      <p:sp>
        <p:nvSpPr>
          <p:cNvPr id="30" name="Text 25">
            <a:extLst>
              <a:ext uri="{FF2B5EF4-FFF2-40B4-BE49-F238E27FC236}">
                <a16:creationId xmlns:a16="http://schemas.microsoft.com/office/drawing/2014/main" id="{404CAF3E-6479-949A-F0CF-C0CDB5905D53}"/>
              </a:ext>
            </a:extLst>
          </p:cNvPr>
          <p:cNvSpPr/>
          <p:nvPr/>
        </p:nvSpPr>
        <p:spPr>
          <a:xfrm>
            <a:off x="1658779" y="4939914"/>
            <a:ext cx="4551588" cy="459819"/>
          </a:xfrm>
          <a:prstGeom prst="rect">
            <a:avLst/>
          </a:prstGeom>
          <a:noFill/>
          <a:ln/>
        </p:spPr>
        <p:txBody>
          <a:bodyPr wrap="none" lIns="0" tIns="0" rIns="0" bIns="0" rtlCol="0" anchor="t"/>
          <a:lstStyle/>
          <a:p>
            <a:pPr marL="0" indent="0">
              <a:lnSpc>
                <a:spcPts val="4650"/>
              </a:lnSpc>
              <a:buNone/>
            </a:pPr>
            <a:r>
              <a:rPr lang="en-US" sz="1600" dirty="0">
                <a:solidFill>
                  <a:srgbClr val="D8B6A4"/>
                </a:solidFill>
                <a:latin typeface="Times New Roman" panose="02020603050405020304" pitchFamily="18" charset="0"/>
                <a:ea typeface="Gelasio" pitchFamily="34" charset="-122"/>
                <a:cs typeface="Times New Roman" panose="02020603050405020304" pitchFamily="18" charset="0"/>
              </a:rPr>
              <a:t>Principles of Lifestyle and Diet in Ayurvedic Healing</a:t>
            </a:r>
            <a:endParaRPr lang="en-US" sz="1600" dirty="0">
              <a:latin typeface="Times New Roman" panose="02020603050405020304" pitchFamily="18" charset="0"/>
              <a:cs typeface="Times New Roman" panose="02020603050405020304" pitchFamily="18" charset="0"/>
            </a:endParaRPr>
          </a:p>
        </p:txBody>
      </p:sp>
      <p:sp>
        <p:nvSpPr>
          <p:cNvPr id="31" name="Shape 26">
            <a:extLst>
              <a:ext uri="{FF2B5EF4-FFF2-40B4-BE49-F238E27FC236}">
                <a16:creationId xmlns:a16="http://schemas.microsoft.com/office/drawing/2014/main" id="{B9A4E33F-C974-DBC2-17E2-5803428ADBBA}"/>
              </a:ext>
            </a:extLst>
          </p:cNvPr>
          <p:cNvSpPr/>
          <p:nvPr/>
        </p:nvSpPr>
        <p:spPr>
          <a:xfrm>
            <a:off x="971371" y="6076236"/>
            <a:ext cx="568166" cy="22860"/>
          </a:xfrm>
          <a:prstGeom prst="roundRect">
            <a:avLst>
              <a:gd name="adj" fmla="val 298266"/>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32" name="Shape 27">
            <a:extLst>
              <a:ext uri="{FF2B5EF4-FFF2-40B4-BE49-F238E27FC236}">
                <a16:creationId xmlns:a16="http://schemas.microsoft.com/office/drawing/2014/main" id="{6BDF57FE-2D0B-2646-C942-2BEBBB463CDA}"/>
              </a:ext>
            </a:extLst>
          </p:cNvPr>
          <p:cNvSpPr/>
          <p:nvPr/>
        </p:nvSpPr>
        <p:spPr>
          <a:xfrm>
            <a:off x="629067" y="5905143"/>
            <a:ext cx="365165" cy="365165"/>
          </a:xfrm>
          <a:prstGeom prst="roundRect">
            <a:avLst>
              <a:gd name="adj" fmla="val 18672"/>
            </a:avLst>
          </a:prstGeom>
          <a:solidFill>
            <a:srgbClr val="373433"/>
          </a:solidFill>
          <a:ln w="7620">
            <a:solidFill>
              <a:srgbClr val="37343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33" name="Text 28">
            <a:extLst>
              <a:ext uri="{FF2B5EF4-FFF2-40B4-BE49-F238E27FC236}">
                <a16:creationId xmlns:a16="http://schemas.microsoft.com/office/drawing/2014/main" id="{270A9D5B-D7CB-394F-743E-4CDA224E72AA}"/>
              </a:ext>
            </a:extLst>
          </p:cNvPr>
          <p:cNvSpPr/>
          <p:nvPr/>
        </p:nvSpPr>
        <p:spPr>
          <a:xfrm>
            <a:off x="744438" y="5965984"/>
            <a:ext cx="134303" cy="243483"/>
          </a:xfrm>
          <a:prstGeom prst="rect">
            <a:avLst/>
          </a:prstGeom>
          <a:solidFill>
            <a:srgbClr val="373433"/>
          </a:solidFill>
          <a:ln>
            <a:solidFill>
              <a:srgbClr val="373433"/>
            </a:solidFill>
          </a:ln>
        </p:spPr>
        <p:txBody>
          <a:bodyPr wrap="none" lIns="0" tIns="0" rIns="0" bIns="0" rtlCol="0" anchor="t"/>
          <a:lstStyle/>
          <a:p>
            <a:pPr marL="0" indent="0" algn="ctr">
              <a:lnSpc>
                <a:spcPts val="1900"/>
              </a:lnSpc>
              <a:buNone/>
            </a:pPr>
            <a:r>
              <a:rPr lang="en-US" sz="1900" b="1" kern="0" spc="-58" dirty="0">
                <a:solidFill>
                  <a:srgbClr val="E5E0DF"/>
                </a:solidFill>
                <a:latin typeface="Times New Roman" panose="02020603050405020304" pitchFamily="18" charset="0"/>
                <a:ea typeface="Inter Bold" pitchFamily="34" charset="-122"/>
                <a:cs typeface="Times New Roman" panose="02020603050405020304" pitchFamily="18" charset="0"/>
              </a:rPr>
              <a:t>7</a:t>
            </a:r>
            <a:endParaRPr lang="en-US" sz="1900" dirty="0">
              <a:latin typeface="Times New Roman" panose="02020603050405020304" pitchFamily="18" charset="0"/>
              <a:cs typeface="Times New Roman" panose="02020603050405020304" pitchFamily="18" charset="0"/>
            </a:endParaRPr>
          </a:p>
        </p:txBody>
      </p:sp>
      <p:sp>
        <p:nvSpPr>
          <p:cNvPr id="34" name="Text 29">
            <a:extLst>
              <a:ext uri="{FF2B5EF4-FFF2-40B4-BE49-F238E27FC236}">
                <a16:creationId xmlns:a16="http://schemas.microsoft.com/office/drawing/2014/main" id="{56616BC5-A0EE-2116-C6E0-D4A024E83DD4}"/>
              </a:ext>
            </a:extLst>
          </p:cNvPr>
          <p:cNvSpPr/>
          <p:nvPr/>
        </p:nvSpPr>
        <p:spPr>
          <a:xfrm>
            <a:off x="1658779" y="5604047"/>
            <a:ext cx="5219850" cy="602191"/>
          </a:xfrm>
          <a:prstGeom prst="rect">
            <a:avLst/>
          </a:prstGeom>
          <a:noFill/>
          <a:ln/>
        </p:spPr>
        <p:txBody>
          <a:bodyPr wrap="none" lIns="0" tIns="0" rIns="0" bIns="0" rtlCol="0" anchor="t"/>
          <a:lstStyle/>
          <a:p>
            <a:pPr marL="0" indent="0">
              <a:lnSpc>
                <a:spcPts val="5550"/>
              </a:lnSpc>
              <a:buNone/>
            </a:pPr>
            <a:r>
              <a:rPr lang="en-US" sz="1600" dirty="0">
                <a:solidFill>
                  <a:srgbClr val="D8B6A4"/>
                </a:solidFill>
                <a:latin typeface="Times New Roman" panose="02020603050405020304" pitchFamily="18" charset="0"/>
                <a:ea typeface="Gelasio" pitchFamily="34" charset="-122"/>
                <a:cs typeface="Times New Roman" panose="02020603050405020304" pitchFamily="18" charset="0"/>
              </a:rPr>
              <a:t>Herbal Remedies and Medicinal Compounds from Ayurveda</a:t>
            </a:r>
            <a:endParaRPr lang="en-US" sz="1600" dirty="0">
              <a:latin typeface="Times New Roman" panose="02020603050405020304" pitchFamily="18" charset="0"/>
              <a:cs typeface="Times New Roman" panose="02020603050405020304" pitchFamily="18" charset="0"/>
            </a:endParaRPr>
          </a:p>
        </p:txBody>
      </p:sp>
      <p:sp>
        <p:nvSpPr>
          <p:cNvPr id="35" name="Shape 30">
            <a:extLst>
              <a:ext uri="{FF2B5EF4-FFF2-40B4-BE49-F238E27FC236}">
                <a16:creationId xmlns:a16="http://schemas.microsoft.com/office/drawing/2014/main" id="{D1FD0577-706A-CCE7-89B5-59E134379A16}"/>
              </a:ext>
            </a:extLst>
          </p:cNvPr>
          <p:cNvSpPr/>
          <p:nvPr/>
        </p:nvSpPr>
        <p:spPr>
          <a:xfrm>
            <a:off x="971371" y="6816685"/>
            <a:ext cx="568166" cy="22860"/>
          </a:xfrm>
          <a:prstGeom prst="roundRect">
            <a:avLst>
              <a:gd name="adj" fmla="val 298266"/>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36" name="Shape 31">
            <a:extLst>
              <a:ext uri="{FF2B5EF4-FFF2-40B4-BE49-F238E27FC236}">
                <a16:creationId xmlns:a16="http://schemas.microsoft.com/office/drawing/2014/main" id="{C46F7889-F575-05E1-E180-8F7454919E54}"/>
              </a:ext>
            </a:extLst>
          </p:cNvPr>
          <p:cNvSpPr/>
          <p:nvPr/>
        </p:nvSpPr>
        <p:spPr>
          <a:xfrm>
            <a:off x="629067" y="6645592"/>
            <a:ext cx="365165" cy="365165"/>
          </a:xfrm>
          <a:prstGeom prst="roundRect">
            <a:avLst>
              <a:gd name="adj" fmla="val 18672"/>
            </a:avLst>
          </a:prstGeom>
          <a:solidFill>
            <a:srgbClr val="373433"/>
          </a:solidFill>
          <a:ln w="7620">
            <a:solidFill>
              <a:srgbClr val="37343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37" name="Text 32">
            <a:extLst>
              <a:ext uri="{FF2B5EF4-FFF2-40B4-BE49-F238E27FC236}">
                <a16:creationId xmlns:a16="http://schemas.microsoft.com/office/drawing/2014/main" id="{169098A1-EF49-A499-17C2-2D19C6153275}"/>
              </a:ext>
            </a:extLst>
          </p:cNvPr>
          <p:cNvSpPr/>
          <p:nvPr/>
        </p:nvSpPr>
        <p:spPr>
          <a:xfrm>
            <a:off x="735985" y="6706433"/>
            <a:ext cx="151209" cy="243483"/>
          </a:xfrm>
          <a:prstGeom prst="rect">
            <a:avLst/>
          </a:prstGeom>
          <a:solidFill>
            <a:srgbClr val="373433"/>
          </a:solidFill>
          <a:ln>
            <a:solidFill>
              <a:srgbClr val="373433"/>
            </a:solidFill>
          </a:ln>
        </p:spPr>
        <p:txBody>
          <a:bodyPr wrap="none" lIns="0" tIns="0" rIns="0" bIns="0" rtlCol="0" anchor="t"/>
          <a:lstStyle/>
          <a:p>
            <a:pPr marL="0" indent="0" algn="ctr">
              <a:lnSpc>
                <a:spcPts val="1900"/>
              </a:lnSpc>
              <a:buNone/>
            </a:pPr>
            <a:r>
              <a:rPr lang="en-US" sz="1900" b="1" kern="0" spc="-58" dirty="0">
                <a:solidFill>
                  <a:srgbClr val="E5E0DF"/>
                </a:solidFill>
                <a:latin typeface="Times New Roman" panose="02020603050405020304" pitchFamily="18" charset="0"/>
                <a:ea typeface="Inter Bold" pitchFamily="34" charset="-122"/>
                <a:cs typeface="Times New Roman" panose="02020603050405020304" pitchFamily="18" charset="0"/>
              </a:rPr>
              <a:t>8</a:t>
            </a:r>
            <a:endParaRPr lang="en-US" sz="1900" dirty="0">
              <a:latin typeface="Times New Roman" panose="02020603050405020304" pitchFamily="18" charset="0"/>
              <a:cs typeface="Times New Roman" panose="02020603050405020304" pitchFamily="18" charset="0"/>
            </a:endParaRPr>
          </a:p>
        </p:txBody>
      </p:sp>
      <p:sp>
        <p:nvSpPr>
          <p:cNvPr id="38" name="Text 33">
            <a:extLst>
              <a:ext uri="{FF2B5EF4-FFF2-40B4-BE49-F238E27FC236}">
                <a16:creationId xmlns:a16="http://schemas.microsoft.com/office/drawing/2014/main" id="{4E8670A7-8514-DF5E-AF4F-193B0C56BDD6}"/>
              </a:ext>
            </a:extLst>
          </p:cNvPr>
          <p:cNvSpPr/>
          <p:nvPr/>
        </p:nvSpPr>
        <p:spPr>
          <a:xfrm>
            <a:off x="1704670" y="6421245"/>
            <a:ext cx="5363530" cy="527272"/>
          </a:xfrm>
          <a:prstGeom prst="rect">
            <a:avLst/>
          </a:prstGeom>
          <a:noFill/>
          <a:ln/>
        </p:spPr>
        <p:txBody>
          <a:bodyPr wrap="none" lIns="0" tIns="0" rIns="0" bIns="0" rtlCol="0" anchor="t"/>
          <a:lstStyle/>
          <a:p>
            <a:pPr marL="0" indent="0">
              <a:lnSpc>
                <a:spcPts val="4750"/>
              </a:lnSpc>
              <a:buNone/>
            </a:pPr>
            <a:r>
              <a:rPr lang="en-US" sz="1600" dirty="0">
                <a:solidFill>
                  <a:srgbClr val="D8B6A4"/>
                </a:solidFill>
                <a:latin typeface="Times New Roman" panose="02020603050405020304" pitchFamily="18" charset="0"/>
                <a:ea typeface="Gelasio" pitchFamily="34" charset="-122"/>
                <a:cs typeface="Times New Roman" panose="02020603050405020304" pitchFamily="18" charset="0"/>
              </a:rPr>
              <a:t>Influence of Ayurvedic Practices on Modern Integrative Medicine</a:t>
            </a:r>
            <a:endParaRPr lang="en-US" sz="1600" dirty="0">
              <a:latin typeface="Times New Roman" panose="02020603050405020304" pitchFamily="18" charset="0"/>
              <a:cs typeface="Times New Roman" panose="02020603050405020304" pitchFamily="18" charset="0"/>
            </a:endParaRPr>
          </a:p>
        </p:txBody>
      </p:sp>
      <p:sp>
        <p:nvSpPr>
          <p:cNvPr id="41" name="Text 36">
            <a:extLst>
              <a:ext uri="{FF2B5EF4-FFF2-40B4-BE49-F238E27FC236}">
                <a16:creationId xmlns:a16="http://schemas.microsoft.com/office/drawing/2014/main" id="{35643AF1-51FE-2787-41D0-2AC3150E50FA}"/>
              </a:ext>
            </a:extLst>
          </p:cNvPr>
          <p:cNvSpPr/>
          <p:nvPr/>
        </p:nvSpPr>
        <p:spPr>
          <a:xfrm>
            <a:off x="736223" y="7446883"/>
            <a:ext cx="150852" cy="243483"/>
          </a:xfrm>
          <a:prstGeom prst="rect">
            <a:avLst/>
          </a:prstGeom>
          <a:solidFill>
            <a:srgbClr val="373433"/>
          </a:solidFill>
          <a:ln>
            <a:solidFill>
              <a:srgbClr val="373433"/>
            </a:solidFill>
          </a:ln>
        </p:spPr>
        <p:txBody>
          <a:bodyPr wrap="none" lIns="0" tIns="0" rIns="0" bIns="0" rtlCol="0" anchor="t"/>
          <a:lstStyle/>
          <a:p>
            <a:pPr marL="0" indent="0" algn="ctr">
              <a:lnSpc>
                <a:spcPts val="1900"/>
              </a:lnSpc>
              <a:buNone/>
            </a:pPr>
            <a:endParaRPr lang="en-US" sz="1900" dirty="0">
              <a:latin typeface="Times New Roman" panose="02020603050405020304" pitchFamily="18" charset="0"/>
              <a:cs typeface="Times New Roman" panose="02020603050405020304" pitchFamily="18" charset="0"/>
            </a:endParaRPr>
          </a:p>
        </p:txBody>
      </p:sp>
      <p:pic>
        <p:nvPicPr>
          <p:cNvPr id="44" name="Image 0" descr="preencoded.png">
            <a:extLst>
              <a:ext uri="{FF2B5EF4-FFF2-40B4-BE49-F238E27FC236}">
                <a16:creationId xmlns:a16="http://schemas.microsoft.com/office/drawing/2014/main" id="{BAA177FF-871D-AEB1-5410-AA435E80BFC8}"/>
              </a:ext>
            </a:extLst>
          </p:cNvPr>
          <p:cNvPicPr>
            <a:picLocks noChangeAspect="1"/>
          </p:cNvPicPr>
          <p:nvPr/>
        </p:nvPicPr>
        <p:blipFill>
          <a:blip r:embed="rId2"/>
          <a:stretch>
            <a:fillRect/>
          </a:stretch>
        </p:blipFill>
        <p:spPr>
          <a:xfrm>
            <a:off x="9144000" y="0"/>
            <a:ext cx="5486400" cy="8229600"/>
          </a:xfrm>
          <a:prstGeom prst="rect">
            <a:avLst/>
          </a:prstGeom>
        </p:spPr>
      </p:pic>
      <p:sp>
        <p:nvSpPr>
          <p:cNvPr id="45" name="Text 21">
            <a:extLst>
              <a:ext uri="{FF2B5EF4-FFF2-40B4-BE49-F238E27FC236}">
                <a16:creationId xmlns:a16="http://schemas.microsoft.com/office/drawing/2014/main" id="{EF96772D-6BD6-12F1-23B2-5CCB237B29F6}"/>
              </a:ext>
            </a:extLst>
          </p:cNvPr>
          <p:cNvSpPr/>
          <p:nvPr/>
        </p:nvSpPr>
        <p:spPr>
          <a:xfrm>
            <a:off x="1658779" y="3750945"/>
            <a:ext cx="2029182" cy="253603"/>
          </a:xfrm>
          <a:prstGeom prst="rect">
            <a:avLst/>
          </a:prstGeom>
          <a:noFill/>
          <a:ln/>
        </p:spPr>
        <p:txBody>
          <a:bodyPr wrap="none" lIns="0" tIns="0" rIns="0" bIns="0" rtlCol="0" anchor="t"/>
          <a:lstStyle/>
          <a:p>
            <a:pPr>
              <a:lnSpc>
                <a:spcPts val="1950"/>
              </a:lnSpc>
            </a:pPr>
            <a:r>
              <a:rPr lang="en-US" sz="1600" dirty="0">
                <a:solidFill>
                  <a:srgbClr val="D8B6A4"/>
                </a:solidFill>
                <a:latin typeface="Times New Roman" panose="02020603050405020304" pitchFamily="18" charset="0"/>
                <a:ea typeface="Gelasio" pitchFamily="34" charset="-122"/>
                <a:cs typeface="Times New Roman" panose="02020603050405020304" pitchFamily="18" charset="0"/>
              </a:rPr>
              <a:t>Diagnostic Methods in Ayurveda: Pulse, Tongue, and Facial Analysis</a:t>
            </a:r>
            <a:endParaRPr lang="en-US" sz="1600" dirty="0">
              <a:latin typeface="Times New Roman" panose="02020603050405020304" pitchFamily="18" charset="0"/>
              <a:cs typeface="Times New Roman" panose="02020603050405020304" pitchFamily="18" charset="0"/>
            </a:endParaRPr>
          </a:p>
          <a:p>
            <a:pPr marL="0" indent="0" algn="l">
              <a:lnSpc>
                <a:spcPts val="1950"/>
              </a:lnSpc>
              <a:buNone/>
            </a:pPr>
            <a:endParaRPr lang="en-US" sz="1550" dirty="0">
              <a:latin typeface="Times New Roman" panose="02020603050405020304" pitchFamily="18" charset="0"/>
              <a:cs typeface="Times New Roman" panose="02020603050405020304" pitchFamily="18" charset="0"/>
            </a:endParaRPr>
          </a:p>
        </p:txBody>
      </p:sp>
      <p:sp>
        <p:nvSpPr>
          <p:cNvPr id="47" name="Shape 31">
            <a:extLst>
              <a:ext uri="{FF2B5EF4-FFF2-40B4-BE49-F238E27FC236}">
                <a16:creationId xmlns:a16="http://schemas.microsoft.com/office/drawing/2014/main" id="{66C9CA53-A6C5-2255-20FC-EA07D9DCEDD7}"/>
              </a:ext>
            </a:extLst>
          </p:cNvPr>
          <p:cNvSpPr/>
          <p:nvPr/>
        </p:nvSpPr>
        <p:spPr>
          <a:xfrm>
            <a:off x="663356" y="7446883"/>
            <a:ext cx="365165" cy="365165"/>
          </a:xfrm>
          <a:prstGeom prst="roundRect">
            <a:avLst>
              <a:gd name="adj" fmla="val 18672"/>
            </a:avLst>
          </a:prstGeom>
          <a:solidFill>
            <a:srgbClr val="373433"/>
          </a:solidFill>
          <a:ln w="7620">
            <a:solidFill>
              <a:srgbClr val="373433"/>
            </a:solidFill>
            <a:prstDash val="solid"/>
          </a:ln>
        </p:spPr>
        <p:txBody>
          <a:bodyPr/>
          <a:lstStyle/>
          <a:p>
            <a:endParaRPr lang="en-IN">
              <a:latin typeface="Times New Roman" panose="02020603050405020304" pitchFamily="18" charset="0"/>
              <a:cs typeface="Times New Roman" panose="02020603050405020304" pitchFamily="18" charset="0"/>
            </a:endParaRPr>
          </a:p>
        </p:txBody>
      </p:sp>
      <p:sp>
        <p:nvSpPr>
          <p:cNvPr id="48" name="Shape 30">
            <a:extLst>
              <a:ext uri="{FF2B5EF4-FFF2-40B4-BE49-F238E27FC236}">
                <a16:creationId xmlns:a16="http://schemas.microsoft.com/office/drawing/2014/main" id="{4550CD14-D7C0-F212-A5AB-5EFB00A36B17}"/>
              </a:ext>
            </a:extLst>
          </p:cNvPr>
          <p:cNvSpPr/>
          <p:nvPr/>
        </p:nvSpPr>
        <p:spPr>
          <a:xfrm>
            <a:off x="970647" y="7666037"/>
            <a:ext cx="568166" cy="22860"/>
          </a:xfrm>
          <a:prstGeom prst="roundRect">
            <a:avLst>
              <a:gd name="adj" fmla="val 298266"/>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5746C43F-81BE-B70A-D437-B693CC962976}"/>
              </a:ext>
            </a:extLst>
          </p:cNvPr>
          <p:cNvSpPr txBox="1"/>
          <p:nvPr/>
        </p:nvSpPr>
        <p:spPr>
          <a:xfrm>
            <a:off x="1539537" y="7104353"/>
            <a:ext cx="5699740" cy="685059"/>
          </a:xfrm>
          <a:prstGeom prst="rect">
            <a:avLst/>
          </a:prstGeom>
          <a:noFill/>
        </p:spPr>
        <p:txBody>
          <a:bodyPr wrap="square" rtlCol="0">
            <a:spAutoFit/>
          </a:bodyPr>
          <a:lstStyle/>
          <a:p>
            <a:pPr marL="0" indent="0">
              <a:lnSpc>
                <a:spcPts val="5550"/>
              </a:lnSpc>
              <a:buNone/>
            </a:pPr>
            <a:r>
              <a:rPr lang="en-US" sz="1800" dirty="0">
                <a:solidFill>
                  <a:srgbClr val="D8B6A4"/>
                </a:solidFill>
                <a:latin typeface="Times New Roman" panose="02020603050405020304" pitchFamily="18" charset="0"/>
                <a:ea typeface="Gelasio" pitchFamily="34" charset="-122"/>
                <a:cs typeface="Times New Roman" panose="02020603050405020304" pitchFamily="18" charset="0"/>
              </a:rPr>
              <a:t>Conclusion: The Enduring Legacy of </a:t>
            </a:r>
            <a:r>
              <a:rPr lang="en-US" sz="1800" dirty="0" err="1">
                <a:solidFill>
                  <a:srgbClr val="D8B6A4"/>
                </a:solidFill>
                <a:latin typeface="Times New Roman" panose="02020603050405020304" pitchFamily="18" charset="0"/>
                <a:ea typeface="Gelasio" pitchFamily="34" charset="-122"/>
                <a:cs typeface="Times New Roman" panose="02020603050405020304" pitchFamily="18" charset="0"/>
              </a:rPr>
              <a:t>Charaka</a:t>
            </a:r>
            <a:r>
              <a:rPr lang="en-US" sz="1800" dirty="0">
                <a:solidFill>
                  <a:srgbClr val="D8B6A4"/>
                </a:solidFill>
                <a:latin typeface="Times New Roman" panose="02020603050405020304" pitchFamily="18" charset="0"/>
                <a:ea typeface="Gelasio" pitchFamily="34" charset="-122"/>
                <a:cs typeface="Times New Roman" panose="02020603050405020304" pitchFamily="18" charset="0"/>
              </a:rPr>
              <a:t> and </a:t>
            </a:r>
            <a:r>
              <a:rPr lang="en-US" sz="1800" dirty="0" err="1">
                <a:solidFill>
                  <a:srgbClr val="D8B6A4"/>
                </a:solidFill>
                <a:latin typeface="Times New Roman" panose="02020603050405020304" pitchFamily="18" charset="0"/>
                <a:ea typeface="Gelasio" pitchFamily="34" charset="-122"/>
                <a:cs typeface="Times New Roman" panose="02020603050405020304" pitchFamily="18" charset="0"/>
              </a:rPr>
              <a:t>Sushruta</a:t>
            </a:r>
            <a:endParaRPr lang="en-US" sz="1800" dirty="0">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1FC5B9E3-D944-BE40-69E1-208B0F8674DC}"/>
              </a:ext>
            </a:extLst>
          </p:cNvPr>
          <p:cNvSpPr txBox="1"/>
          <p:nvPr/>
        </p:nvSpPr>
        <p:spPr>
          <a:xfrm>
            <a:off x="694264" y="7463404"/>
            <a:ext cx="277108" cy="369332"/>
          </a:xfrm>
          <a:prstGeom prst="rect">
            <a:avLst/>
          </a:prstGeom>
          <a:solidFill>
            <a:srgbClr val="373433"/>
          </a:solidFill>
          <a:ln>
            <a:solidFill>
              <a:srgbClr val="373433"/>
            </a:solidFill>
          </a:ln>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9</a:t>
            </a:r>
          </a:p>
        </p:txBody>
      </p:sp>
    </p:spTree>
    <p:extLst>
      <p:ext uri="{BB962C8B-B14F-4D97-AF65-F5344CB8AC3E}">
        <p14:creationId xmlns:p14="http://schemas.microsoft.com/office/powerpoint/2010/main" val="1998975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62714"/>
          </a:xfrm>
          <a:prstGeom prst="rect">
            <a:avLst/>
          </a:prstGeom>
        </p:spPr>
      </p:pic>
      <p:sp>
        <p:nvSpPr>
          <p:cNvPr id="3" name="Text 0"/>
          <p:cNvSpPr/>
          <p:nvPr/>
        </p:nvSpPr>
        <p:spPr>
          <a:xfrm>
            <a:off x="745569" y="3418761"/>
            <a:ext cx="13139261" cy="1331357"/>
          </a:xfrm>
          <a:prstGeom prst="rect">
            <a:avLst/>
          </a:prstGeom>
          <a:noFill/>
          <a:ln/>
        </p:spPr>
        <p:txBody>
          <a:bodyPr wrap="square" lIns="0" tIns="0" rIns="0" bIns="0" rtlCol="0" anchor="t"/>
          <a:lstStyle/>
          <a:p>
            <a:pPr marL="0" indent="0">
              <a:lnSpc>
                <a:spcPts val="5200"/>
              </a:lnSpc>
              <a:buNone/>
            </a:pPr>
            <a:r>
              <a:rPr lang="en-US" sz="4150" dirty="0">
                <a:solidFill>
                  <a:srgbClr val="D8B6A4"/>
                </a:solidFill>
                <a:latin typeface="Times New Roman" panose="02020603050405020304" pitchFamily="18" charset="0"/>
                <a:ea typeface="Gelasio" pitchFamily="34" charset="-122"/>
                <a:cs typeface="Times New Roman" panose="02020603050405020304" pitchFamily="18" charset="0"/>
              </a:rPr>
              <a:t>Introduction to Ayurveda and the Classical Indian Medical Texts</a:t>
            </a:r>
            <a:endParaRPr lang="en-US" sz="4150" dirty="0">
              <a:latin typeface="Times New Roman" panose="02020603050405020304" pitchFamily="18" charset="0"/>
              <a:cs typeface="Times New Roman" panose="02020603050405020304" pitchFamily="18" charset="0"/>
            </a:endParaRPr>
          </a:p>
        </p:txBody>
      </p:sp>
      <p:sp>
        <p:nvSpPr>
          <p:cNvPr id="4" name="Shape 1"/>
          <p:cNvSpPr/>
          <p:nvPr/>
        </p:nvSpPr>
        <p:spPr>
          <a:xfrm>
            <a:off x="745569" y="5309116"/>
            <a:ext cx="479227" cy="479227"/>
          </a:xfrm>
          <a:prstGeom prst="roundRect">
            <a:avLst>
              <a:gd name="adj" fmla="val 6668"/>
            </a:avLst>
          </a:prstGeom>
          <a:solidFill>
            <a:srgbClr val="373433"/>
          </a:solidFill>
          <a:ln/>
        </p:spPr>
        <p:txBody>
          <a:bodyPr/>
          <a:lstStyle/>
          <a:p>
            <a:endParaRPr lang="en-IN"/>
          </a:p>
        </p:txBody>
      </p:sp>
      <p:sp>
        <p:nvSpPr>
          <p:cNvPr id="5" name="Text 2"/>
          <p:cNvSpPr/>
          <p:nvPr/>
        </p:nvSpPr>
        <p:spPr>
          <a:xfrm>
            <a:off x="916543" y="5388888"/>
            <a:ext cx="137279" cy="319564"/>
          </a:xfrm>
          <a:prstGeom prst="rect">
            <a:avLst/>
          </a:prstGeom>
          <a:noFill/>
          <a:ln/>
        </p:spPr>
        <p:txBody>
          <a:bodyPr wrap="none" lIns="0" tIns="0" rIns="0" bIns="0" rtlCol="0" anchor="t"/>
          <a:lstStyle/>
          <a:p>
            <a:pPr marL="0" indent="0" algn="ctr">
              <a:lnSpc>
                <a:spcPts val="2500"/>
              </a:lnSpc>
              <a:buNone/>
            </a:pPr>
            <a:r>
              <a:rPr lang="en-US" sz="2500" dirty="0">
                <a:solidFill>
                  <a:srgbClr val="C9C2C0"/>
                </a:solidFill>
                <a:latin typeface="Gelasio" pitchFamily="34" charset="0"/>
                <a:ea typeface="Gelasio" pitchFamily="34" charset="-122"/>
                <a:cs typeface="Gelasio" pitchFamily="34" charset="-120"/>
              </a:rPr>
              <a:t>1</a:t>
            </a:r>
            <a:endParaRPr lang="en-US" sz="2500" dirty="0"/>
          </a:p>
        </p:txBody>
      </p:sp>
      <p:sp>
        <p:nvSpPr>
          <p:cNvPr id="6" name="Text 3"/>
          <p:cNvSpPr/>
          <p:nvPr/>
        </p:nvSpPr>
        <p:spPr>
          <a:xfrm>
            <a:off x="1437799" y="5309116"/>
            <a:ext cx="3476030" cy="332780"/>
          </a:xfrm>
          <a:prstGeom prst="rect">
            <a:avLst/>
          </a:prstGeom>
          <a:noFill/>
          <a:ln/>
        </p:spPr>
        <p:txBody>
          <a:bodyPr wrap="none" lIns="0" tIns="0" rIns="0" bIns="0" rtlCol="0" anchor="t"/>
          <a:lstStyle/>
          <a:p>
            <a:pPr marL="0" indent="0">
              <a:lnSpc>
                <a:spcPts val="2600"/>
              </a:lnSpc>
              <a:buNone/>
            </a:pPr>
            <a:r>
              <a:rPr lang="en-US" sz="2050" dirty="0">
                <a:solidFill>
                  <a:srgbClr val="C9C2C0"/>
                </a:solidFill>
                <a:latin typeface="Times New Roman" panose="02020603050405020304" pitchFamily="18" charset="0"/>
                <a:ea typeface="Gelasio" pitchFamily="34" charset="-122"/>
                <a:cs typeface="Times New Roman" panose="02020603050405020304" pitchFamily="18" charset="0"/>
              </a:rPr>
              <a:t>Ayurveda: The Science of Life</a:t>
            </a:r>
            <a:endParaRPr lang="en-US" sz="2050" dirty="0">
              <a:latin typeface="Times New Roman" panose="02020603050405020304" pitchFamily="18" charset="0"/>
              <a:cs typeface="Times New Roman" panose="02020603050405020304" pitchFamily="18" charset="0"/>
            </a:endParaRPr>
          </a:p>
        </p:txBody>
      </p:sp>
      <p:sp>
        <p:nvSpPr>
          <p:cNvPr id="7" name="Text 4"/>
          <p:cNvSpPr/>
          <p:nvPr/>
        </p:nvSpPr>
        <p:spPr>
          <a:xfrm>
            <a:off x="1437799" y="5769650"/>
            <a:ext cx="3545562" cy="1703784"/>
          </a:xfrm>
          <a:prstGeom prst="rect">
            <a:avLst/>
          </a:prstGeom>
          <a:noFill/>
          <a:ln/>
        </p:spPr>
        <p:txBody>
          <a:bodyPr wrap="square" lIns="0" tIns="0" rIns="0" bIns="0" rtlCol="0" anchor="t"/>
          <a:lstStyle/>
          <a:p>
            <a:pPr marL="0" indent="0">
              <a:lnSpc>
                <a:spcPts val="2650"/>
              </a:lnSpc>
              <a:buNone/>
            </a:pPr>
            <a:r>
              <a:rPr lang="en-US" sz="1650" dirty="0">
                <a:solidFill>
                  <a:srgbClr val="C9C2C0"/>
                </a:solidFill>
                <a:latin typeface="Times New Roman" panose="02020603050405020304" pitchFamily="18" charset="0"/>
                <a:ea typeface="Gelasio" pitchFamily="34" charset="-122"/>
                <a:cs typeface="Times New Roman" panose="02020603050405020304" pitchFamily="18" charset="0"/>
              </a:rPr>
              <a:t>Ayurveda is a holistic system of medicine that originated in ancient India, emphasizing the balance of body, mind, and spirit for optimal health and wellbeing.</a:t>
            </a:r>
            <a:endParaRPr lang="en-US" sz="1650" dirty="0">
              <a:latin typeface="Times New Roman" panose="02020603050405020304" pitchFamily="18" charset="0"/>
              <a:cs typeface="Times New Roman" panose="02020603050405020304" pitchFamily="18" charset="0"/>
            </a:endParaRPr>
          </a:p>
        </p:txBody>
      </p:sp>
      <p:sp>
        <p:nvSpPr>
          <p:cNvPr id="8" name="Shape 5"/>
          <p:cNvSpPr/>
          <p:nvPr/>
        </p:nvSpPr>
        <p:spPr>
          <a:xfrm>
            <a:off x="5196364" y="5309116"/>
            <a:ext cx="479227" cy="479227"/>
          </a:xfrm>
          <a:prstGeom prst="roundRect">
            <a:avLst>
              <a:gd name="adj" fmla="val 6668"/>
            </a:avLst>
          </a:prstGeom>
          <a:solidFill>
            <a:srgbClr val="373433"/>
          </a:solidFill>
          <a:ln/>
        </p:spPr>
        <p:txBody>
          <a:bodyPr/>
          <a:lstStyle/>
          <a:p>
            <a:endParaRPr lang="en-IN"/>
          </a:p>
        </p:txBody>
      </p:sp>
      <p:sp>
        <p:nvSpPr>
          <p:cNvPr id="9" name="Text 6"/>
          <p:cNvSpPr/>
          <p:nvPr/>
        </p:nvSpPr>
        <p:spPr>
          <a:xfrm>
            <a:off x="5346740" y="5388888"/>
            <a:ext cx="178475" cy="319564"/>
          </a:xfrm>
          <a:prstGeom prst="rect">
            <a:avLst/>
          </a:prstGeom>
          <a:noFill/>
          <a:ln/>
        </p:spPr>
        <p:txBody>
          <a:bodyPr wrap="none" lIns="0" tIns="0" rIns="0" bIns="0" rtlCol="0" anchor="t"/>
          <a:lstStyle/>
          <a:p>
            <a:pPr marL="0" indent="0" algn="ctr">
              <a:lnSpc>
                <a:spcPts val="2500"/>
              </a:lnSpc>
              <a:buNone/>
            </a:pPr>
            <a:r>
              <a:rPr lang="en-US" sz="2500" dirty="0">
                <a:solidFill>
                  <a:srgbClr val="C9C2C0"/>
                </a:solidFill>
                <a:latin typeface="Gelasio" pitchFamily="34" charset="0"/>
                <a:ea typeface="Gelasio" pitchFamily="34" charset="-122"/>
                <a:cs typeface="Gelasio" pitchFamily="34" charset="-120"/>
              </a:rPr>
              <a:t>2</a:t>
            </a:r>
            <a:endParaRPr lang="en-US" sz="2500" dirty="0"/>
          </a:p>
        </p:txBody>
      </p:sp>
      <p:sp>
        <p:nvSpPr>
          <p:cNvPr id="10" name="Text 7"/>
          <p:cNvSpPr/>
          <p:nvPr/>
        </p:nvSpPr>
        <p:spPr>
          <a:xfrm>
            <a:off x="5888593" y="5309116"/>
            <a:ext cx="2793087" cy="332780"/>
          </a:xfrm>
          <a:prstGeom prst="rect">
            <a:avLst/>
          </a:prstGeom>
          <a:noFill/>
          <a:ln/>
        </p:spPr>
        <p:txBody>
          <a:bodyPr wrap="none" lIns="0" tIns="0" rIns="0" bIns="0" rtlCol="0" anchor="t"/>
          <a:lstStyle/>
          <a:p>
            <a:pPr marL="0" indent="0">
              <a:lnSpc>
                <a:spcPts val="2600"/>
              </a:lnSpc>
              <a:buNone/>
            </a:pPr>
            <a:r>
              <a:rPr lang="en-US" sz="2050" dirty="0">
                <a:solidFill>
                  <a:srgbClr val="C9C2C0"/>
                </a:solidFill>
                <a:latin typeface="Times New Roman" panose="02020603050405020304" pitchFamily="18" charset="0"/>
                <a:ea typeface="Gelasio" pitchFamily="34" charset="-122"/>
                <a:cs typeface="Times New Roman" panose="02020603050405020304" pitchFamily="18" charset="0"/>
              </a:rPr>
              <a:t>The Foundational Texts</a:t>
            </a:r>
            <a:endParaRPr lang="en-US" sz="2050" dirty="0">
              <a:latin typeface="Times New Roman" panose="02020603050405020304" pitchFamily="18" charset="0"/>
              <a:cs typeface="Times New Roman" panose="02020603050405020304" pitchFamily="18" charset="0"/>
            </a:endParaRPr>
          </a:p>
        </p:txBody>
      </p:sp>
      <p:sp>
        <p:nvSpPr>
          <p:cNvPr id="11" name="Text 8"/>
          <p:cNvSpPr/>
          <p:nvPr/>
        </p:nvSpPr>
        <p:spPr>
          <a:xfrm>
            <a:off x="5888593" y="5769650"/>
            <a:ext cx="3545562" cy="1703784"/>
          </a:xfrm>
          <a:prstGeom prst="rect">
            <a:avLst/>
          </a:prstGeom>
          <a:noFill/>
          <a:ln/>
        </p:spPr>
        <p:txBody>
          <a:bodyPr wrap="square" lIns="0" tIns="0" rIns="0" bIns="0" rtlCol="0" anchor="t"/>
          <a:lstStyle/>
          <a:p>
            <a:pPr marL="0" indent="0">
              <a:lnSpc>
                <a:spcPts val="2650"/>
              </a:lnSpc>
              <a:buNone/>
            </a:pPr>
            <a:r>
              <a:rPr lang="en-US" sz="1650" dirty="0">
                <a:solidFill>
                  <a:srgbClr val="C9C2C0"/>
                </a:solidFill>
                <a:latin typeface="Times New Roman" panose="02020603050405020304" pitchFamily="18" charset="0"/>
                <a:ea typeface="Gelasio" pitchFamily="34" charset="-122"/>
                <a:cs typeface="Times New Roman" panose="02020603050405020304" pitchFamily="18" charset="0"/>
              </a:rPr>
              <a:t>Charaka Samhita and Sushruta Samhita are the two most renowned classical Indian medical texts, dating back to the 1st millennium BCE and CE, respectively.</a:t>
            </a:r>
            <a:endParaRPr lang="en-US" sz="1650" dirty="0">
              <a:latin typeface="Times New Roman" panose="02020603050405020304" pitchFamily="18" charset="0"/>
              <a:cs typeface="Times New Roman" panose="02020603050405020304" pitchFamily="18" charset="0"/>
            </a:endParaRPr>
          </a:p>
        </p:txBody>
      </p:sp>
      <p:sp>
        <p:nvSpPr>
          <p:cNvPr id="12" name="Shape 9"/>
          <p:cNvSpPr/>
          <p:nvPr/>
        </p:nvSpPr>
        <p:spPr>
          <a:xfrm>
            <a:off x="9647158" y="5309116"/>
            <a:ext cx="479227" cy="479227"/>
          </a:xfrm>
          <a:prstGeom prst="roundRect">
            <a:avLst>
              <a:gd name="adj" fmla="val 6668"/>
            </a:avLst>
          </a:prstGeom>
          <a:solidFill>
            <a:srgbClr val="373433"/>
          </a:solidFill>
          <a:ln/>
        </p:spPr>
        <p:txBody>
          <a:bodyPr/>
          <a:lstStyle/>
          <a:p>
            <a:endParaRPr lang="en-IN"/>
          </a:p>
        </p:txBody>
      </p:sp>
      <p:sp>
        <p:nvSpPr>
          <p:cNvPr id="13" name="Text 10"/>
          <p:cNvSpPr/>
          <p:nvPr/>
        </p:nvSpPr>
        <p:spPr>
          <a:xfrm>
            <a:off x="9798606" y="5388888"/>
            <a:ext cx="176332" cy="319564"/>
          </a:xfrm>
          <a:prstGeom prst="rect">
            <a:avLst/>
          </a:prstGeom>
          <a:noFill/>
          <a:ln/>
        </p:spPr>
        <p:txBody>
          <a:bodyPr wrap="none" lIns="0" tIns="0" rIns="0" bIns="0" rtlCol="0" anchor="t"/>
          <a:lstStyle/>
          <a:p>
            <a:pPr marL="0" indent="0" algn="ctr">
              <a:lnSpc>
                <a:spcPts val="2500"/>
              </a:lnSpc>
              <a:buNone/>
            </a:pPr>
            <a:r>
              <a:rPr lang="en-US" sz="2500" dirty="0">
                <a:solidFill>
                  <a:srgbClr val="C9C2C0"/>
                </a:solidFill>
                <a:latin typeface="Gelasio" pitchFamily="34" charset="0"/>
                <a:ea typeface="Gelasio" pitchFamily="34" charset="-122"/>
                <a:cs typeface="Gelasio" pitchFamily="34" charset="-120"/>
              </a:rPr>
              <a:t>3</a:t>
            </a:r>
            <a:endParaRPr lang="en-US" sz="2500" dirty="0"/>
          </a:p>
        </p:txBody>
      </p:sp>
      <p:sp>
        <p:nvSpPr>
          <p:cNvPr id="14" name="Text 11"/>
          <p:cNvSpPr/>
          <p:nvPr/>
        </p:nvSpPr>
        <p:spPr>
          <a:xfrm>
            <a:off x="10339388" y="5309116"/>
            <a:ext cx="3286125" cy="332780"/>
          </a:xfrm>
          <a:prstGeom prst="rect">
            <a:avLst/>
          </a:prstGeom>
          <a:noFill/>
          <a:ln/>
        </p:spPr>
        <p:txBody>
          <a:bodyPr wrap="none" lIns="0" tIns="0" rIns="0" bIns="0" rtlCol="0" anchor="t"/>
          <a:lstStyle/>
          <a:p>
            <a:pPr marL="0" indent="0">
              <a:lnSpc>
                <a:spcPts val="2600"/>
              </a:lnSpc>
              <a:buNone/>
            </a:pPr>
            <a:r>
              <a:rPr lang="en-US" sz="2050" dirty="0">
                <a:solidFill>
                  <a:srgbClr val="C9C2C0"/>
                </a:solidFill>
                <a:latin typeface="Times New Roman" panose="02020603050405020304" pitchFamily="18" charset="0"/>
                <a:ea typeface="Gelasio" pitchFamily="34" charset="-122"/>
                <a:cs typeface="Times New Roman" panose="02020603050405020304" pitchFamily="18" charset="0"/>
              </a:rPr>
              <a:t>A Comprehensive Approach</a:t>
            </a:r>
            <a:endParaRPr lang="en-US" sz="2050" dirty="0">
              <a:latin typeface="Times New Roman" panose="02020603050405020304" pitchFamily="18" charset="0"/>
              <a:cs typeface="Times New Roman" panose="02020603050405020304" pitchFamily="18" charset="0"/>
            </a:endParaRPr>
          </a:p>
        </p:txBody>
      </p:sp>
      <p:sp>
        <p:nvSpPr>
          <p:cNvPr id="15" name="Text 12"/>
          <p:cNvSpPr/>
          <p:nvPr/>
        </p:nvSpPr>
        <p:spPr>
          <a:xfrm>
            <a:off x="10339388" y="5769650"/>
            <a:ext cx="3545562" cy="1363028"/>
          </a:xfrm>
          <a:prstGeom prst="rect">
            <a:avLst/>
          </a:prstGeom>
          <a:noFill/>
          <a:ln/>
        </p:spPr>
        <p:txBody>
          <a:bodyPr wrap="square" lIns="0" tIns="0" rIns="0" bIns="0" rtlCol="0" anchor="t"/>
          <a:lstStyle/>
          <a:p>
            <a:pPr marL="0" indent="0">
              <a:lnSpc>
                <a:spcPts val="2650"/>
              </a:lnSpc>
              <a:buNone/>
            </a:pPr>
            <a:r>
              <a:rPr lang="en-US" sz="1650" dirty="0">
                <a:solidFill>
                  <a:srgbClr val="C9C2C0"/>
                </a:solidFill>
                <a:latin typeface="Times New Roman" panose="02020603050405020304" pitchFamily="18" charset="0"/>
                <a:ea typeface="Gelasio" pitchFamily="34" charset="-122"/>
                <a:cs typeface="Times New Roman" panose="02020603050405020304" pitchFamily="18" charset="0"/>
              </a:rPr>
              <a:t>These texts cover a vast range of topics, from diagnosis and treatment to preventative care, nutrition, and lifestyle recommendations</a:t>
            </a:r>
            <a:r>
              <a:rPr lang="en-US" sz="1650" dirty="0">
                <a:solidFill>
                  <a:srgbClr val="C9C2C0"/>
                </a:solidFill>
                <a:latin typeface="Gelasio" pitchFamily="34" charset="0"/>
                <a:ea typeface="Gelasio" pitchFamily="34" charset="-122"/>
                <a:cs typeface="Gelasio" pitchFamily="34" charset="-120"/>
              </a:rPr>
              <a:t>.</a:t>
            </a:r>
            <a:endParaRPr lang="en-US" sz="1650" dirty="0"/>
          </a:p>
        </p:txBody>
      </p:sp>
      <p:sp>
        <p:nvSpPr>
          <p:cNvPr id="16" name="Rectangle 15">
            <a:extLst>
              <a:ext uri="{FF2B5EF4-FFF2-40B4-BE49-F238E27FC236}">
                <a16:creationId xmlns:a16="http://schemas.microsoft.com/office/drawing/2014/main" id="{8FB9CA73-D0DF-09BA-37FB-D13DE5AA4BBF}"/>
              </a:ext>
            </a:extLst>
          </p:cNvPr>
          <p:cNvSpPr/>
          <p:nvPr/>
        </p:nvSpPr>
        <p:spPr>
          <a:xfrm>
            <a:off x="11597268" y="7677615"/>
            <a:ext cx="2921620" cy="457200"/>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5607"/>
            <a:ext cx="12746474" cy="708779"/>
          </a:xfrm>
          <a:prstGeom prst="rect">
            <a:avLst/>
          </a:prstGeom>
          <a:noFill/>
          <a:ln/>
        </p:spPr>
        <p:txBody>
          <a:bodyPr wrap="none" lIns="0" tIns="0" rIns="0" bIns="0" rtlCol="0" anchor="t"/>
          <a:lstStyle/>
          <a:p>
            <a:pPr marL="0" indent="0">
              <a:lnSpc>
                <a:spcPts val="5550"/>
              </a:lnSpc>
              <a:buNone/>
            </a:pPr>
            <a:r>
              <a:rPr lang="en-US" sz="4450" dirty="0">
                <a:solidFill>
                  <a:srgbClr val="D8B6A4"/>
                </a:solidFill>
                <a:latin typeface="Times New Roman" panose="02020603050405020304" pitchFamily="18" charset="0"/>
                <a:ea typeface="Gelasio" pitchFamily="34" charset="-122"/>
                <a:cs typeface="Times New Roman" panose="02020603050405020304" pitchFamily="18" charset="0"/>
              </a:rPr>
              <a:t>Charaka Samhita: Principles of Holistic Healthcare</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271361"/>
            <a:ext cx="3250644" cy="354330"/>
          </a:xfrm>
          <a:prstGeom prst="rect">
            <a:avLst/>
          </a:prstGeom>
          <a:noFill/>
          <a:ln/>
        </p:spPr>
        <p:txBody>
          <a:bodyPr wrap="none" lIns="0" tIns="0" rIns="0" bIns="0" rtlCol="0" anchor="t"/>
          <a:lstStyle/>
          <a:p>
            <a:pPr marL="0" indent="0">
              <a:lnSpc>
                <a:spcPts val="2750"/>
              </a:lnSpc>
              <a:buNone/>
            </a:pPr>
            <a:r>
              <a:rPr lang="en-US" sz="2200" dirty="0">
                <a:solidFill>
                  <a:srgbClr val="D8B6A4"/>
                </a:solidFill>
                <a:latin typeface="Times New Roman" panose="02020603050405020304" pitchFamily="18" charset="0"/>
                <a:ea typeface="Gelasio" pitchFamily="34" charset="-122"/>
                <a:cs typeface="Times New Roman" panose="02020603050405020304" pitchFamily="18" charset="0"/>
              </a:rPr>
              <a:t>Comprehensive Diagnosis</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Charaka Samhita stresses the importance of a thorough patient evaluation, considering physical, mental, and spiritual factors to understand the root of their health issues.</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5332928" y="3271361"/>
            <a:ext cx="3194566" cy="354330"/>
          </a:xfrm>
          <a:prstGeom prst="rect">
            <a:avLst/>
          </a:prstGeom>
          <a:noFill/>
          <a:ln/>
        </p:spPr>
        <p:txBody>
          <a:bodyPr wrap="none" lIns="0" tIns="0" rIns="0" bIns="0" rtlCol="0" anchor="t"/>
          <a:lstStyle/>
          <a:p>
            <a:pPr marL="0" indent="0">
              <a:lnSpc>
                <a:spcPts val="2750"/>
              </a:lnSpc>
              <a:buNone/>
            </a:pPr>
            <a:r>
              <a:rPr lang="en-US" sz="2200" dirty="0">
                <a:solidFill>
                  <a:srgbClr val="D8B6A4"/>
                </a:solidFill>
                <a:latin typeface="Times New Roman" panose="02020603050405020304" pitchFamily="18" charset="0"/>
                <a:ea typeface="Gelasio" pitchFamily="34" charset="-122"/>
                <a:cs typeface="Times New Roman" panose="02020603050405020304" pitchFamily="18" charset="0"/>
              </a:rPr>
              <a:t>Individualized Treatment</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5332928" y="3852505"/>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The text promotes customized treatment plans, tailored to each individual's unique constitution and needs, rather than a generic approach.</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8B6A4"/>
                </a:solidFill>
                <a:latin typeface="Times New Roman" panose="02020603050405020304" pitchFamily="18" charset="0"/>
                <a:ea typeface="Gelasio" pitchFamily="34" charset="-122"/>
                <a:cs typeface="Times New Roman" panose="02020603050405020304" pitchFamily="18" charset="0"/>
              </a:rPr>
              <a:t>Preventative Care</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9872067" y="3852505"/>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Charaka Samhita emphasizes maintaining health through proper diet, lifestyle, and stress management, going beyond simply treating symptoms.</a:t>
            </a:r>
            <a:endParaRPr lang="en-US" sz="175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3CCD22A6-2855-838B-63C7-4C2CF24DEE74}"/>
              </a:ext>
            </a:extLst>
          </p:cNvPr>
          <p:cNvSpPr/>
          <p:nvPr/>
        </p:nvSpPr>
        <p:spPr>
          <a:xfrm>
            <a:off x="11597268" y="7677615"/>
            <a:ext cx="2921620" cy="457200"/>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08859" y="818078"/>
            <a:ext cx="7899083" cy="1111568"/>
          </a:xfrm>
          <a:prstGeom prst="rect">
            <a:avLst/>
          </a:prstGeom>
          <a:noFill/>
          <a:ln/>
        </p:spPr>
        <p:txBody>
          <a:bodyPr wrap="square" lIns="0" tIns="0" rIns="0" bIns="0" rtlCol="0" anchor="t"/>
          <a:lstStyle/>
          <a:p>
            <a:pPr marL="0" indent="0">
              <a:lnSpc>
                <a:spcPts val="4350"/>
              </a:lnSpc>
              <a:buNone/>
            </a:pPr>
            <a:r>
              <a:rPr lang="en-US" sz="3500" dirty="0">
                <a:solidFill>
                  <a:srgbClr val="D8B6A4"/>
                </a:solidFill>
                <a:latin typeface="Times New Roman" panose="02020603050405020304" pitchFamily="18" charset="0"/>
                <a:ea typeface="Gelasio" pitchFamily="34" charset="-122"/>
                <a:cs typeface="Times New Roman" panose="02020603050405020304" pitchFamily="18" charset="0"/>
              </a:rPr>
              <a:t>Sushruta Samhita: Groundbreaking Advancements in Surgery</a:t>
            </a:r>
            <a:endParaRPr lang="en-US" sz="3500" dirty="0">
              <a:latin typeface="Times New Roman" panose="02020603050405020304" pitchFamily="18" charset="0"/>
              <a:cs typeface="Times New Roman" panose="02020603050405020304" pitchFamily="18" charset="0"/>
            </a:endParaRPr>
          </a:p>
        </p:txBody>
      </p:sp>
      <p:sp>
        <p:nvSpPr>
          <p:cNvPr id="4" name="Shape 1"/>
          <p:cNvSpPr/>
          <p:nvPr/>
        </p:nvSpPr>
        <p:spPr>
          <a:xfrm>
            <a:off x="6108859" y="4803934"/>
            <a:ext cx="7899083" cy="22860"/>
          </a:xfrm>
          <a:prstGeom prst="roundRect">
            <a:avLst>
              <a:gd name="adj" fmla="val 116715"/>
            </a:avLst>
          </a:prstGeom>
          <a:solidFill>
            <a:srgbClr val="504D4C"/>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Shape 2"/>
          <p:cNvSpPr/>
          <p:nvPr/>
        </p:nvSpPr>
        <p:spPr>
          <a:xfrm>
            <a:off x="8027551" y="4181535"/>
            <a:ext cx="22860" cy="622459"/>
          </a:xfrm>
          <a:prstGeom prst="roundRect">
            <a:avLst>
              <a:gd name="adj" fmla="val 116715"/>
            </a:avLst>
          </a:prstGeom>
          <a:solidFill>
            <a:srgbClr val="504D4C"/>
          </a:solidFill>
          <a:ln/>
        </p:spPr>
        <p:txBody>
          <a:bodyPr/>
          <a:lstStyle/>
          <a:p>
            <a:endParaRPr lang="en-IN">
              <a:latin typeface="Times New Roman" panose="02020603050405020304" pitchFamily="18" charset="0"/>
              <a:cs typeface="Times New Roman" panose="02020603050405020304" pitchFamily="18" charset="0"/>
            </a:endParaRPr>
          </a:p>
        </p:txBody>
      </p:sp>
      <p:sp>
        <p:nvSpPr>
          <p:cNvPr id="6" name="Shape 3"/>
          <p:cNvSpPr/>
          <p:nvPr/>
        </p:nvSpPr>
        <p:spPr>
          <a:xfrm>
            <a:off x="7838956" y="4603849"/>
            <a:ext cx="400169" cy="400169"/>
          </a:xfrm>
          <a:prstGeom prst="roundRect">
            <a:avLst>
              <a:gd name="adj" fmla="val 6667"/>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7" name="Text 4"/>
          <p:cNvSpPr/>
          <p:nvPr/>
        </p:nvSpPr>
        <p:spPr>
          <a:xfrm>
            <a:off x="7981712" y="4670524"/>
            <a:ext cx="114657" cy="266819"/>
          </a:xfrm>
          <a:prstGeom prst="rect">
            <a:avLst/>
          </a:prstGeom>
          <a:noFill/>
          <a:ln/>
        </p:spPr>
        <p:txBody>
          <a:bodyPr wrap="none" lIns="0" tIns="0" rIns="0" bIns="0" rtlCol="0" anchor="t"/>
          <a:lstStyle/>
          <a:p>
            <a:pPr marL="0" indent="0" algn="ctr">
              <a:lnSpc>
                <a:spcPts val="2100"/>
              </a:lnSpc>
              <a:buNone/>
            </a:pPr>
            <a:r>
              <a:rPr lang="en-US" sz="2100" dirty="0">
                <a:solidFill>
                  <a:srgbClr val="C9C2C0"/>
                </a:solidFill>
                <a:latin typeface="Times New Roman" panose="02020603050405020304" pitchFamily="18" charset="0"/>
                <a:ea typeface="Gelasio" pitchFamily="34" charset="-122"/>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p:txBody>
      </p:sp>
      <p:sp>
        <p:nvSpPr>
          <p:cNvPr id="8" name="Text 5"/>
          <p:cNvSpPr/>
          <p:nvPr/>
        </p:nvSpPr>
        <p:spPr>
          <a:xfrm>
            <a:off x="6800255" y="2480905"/>
            <a:ext cx="2477691" cy="277773"/>
          </a:xfrm>
          <a:prstGeom prst="rect">
            <a:avLst/>
          </a:prstGeom>
          <a:noFill/>
          <a:ln/>
        </p:spPr>
        <p:txBody>
          <a:bodyPr wrap="none" lIns="0" tIns="0" rIns="0" bIns="0" rtlCol="0" anchor="t"/>
          <a:lstStyle/>
          <a:p>
            <a:pPr marL="0" indent="0" algn="ctr">
              <a:lnSpc>
                <a:spcPts val="21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Comprehensive Anatomy</a:t>
            </a:r>
            <a:endParaRPr lang="en-US" sz="1750" dirty="0">
              <a:latin typeface="Times New Roman" panose="02020603050405020304" pitchFamily="18" charset="0"/>
              <a:cs typeface="Times New Roman" panose="02020603050405020304" pitchFamily="18" charset="0"/>
            </a:endParaRPr>
          </a:p>
        </p:txBody>
      </p:sp>
      <p:sp>
        <p:nvSpPr>
          <p:cNvPr id="9" name="Text 6"/>
          <p:cNvSpPr/>
          <p:nvPr/>
        </p:nvSpPr>
        <p:spPr>
          <a:xfrm>
            <a:off x="6286619" y="2865358"/>
            <a:ext cx="3505081" cy="1138238"/>
          </a:xfrm>
          <a:prstGeom prst="rect">
            <a:avLst/>
          </a:prstGeom>
          <a:noFill/>
          <a:ln/>
        </p:spPr>
        <p:txBody>
          <a:bodyPr wrap="square" lIns="0" tIns="0" rIns="0" bIns="0" rtlCol="0" anchor="t"/>
          <a:lstStyle/>
          <a:p>
            <a:pPr marL="0" indent="0" algn="ctr">
              <a:lnSpc>
                <a:spcPts val="2200"/>
              </a:lnSpc>
              <a:buNone/>
            </a:pPr>
            <a:r>
              <a:rPr lang="en-US" sz="1400" dirty="0">
                <a:solidFill>
                  <a:srgbClr val="C9C2C0"/>
                </a:solidFill>
                <a:latin typeface="Times New Roman" panose="02020603050405020304" pitchFamily="18" charset="0"/>
                <a:ea typeface="Gelasio" pitchFamily="34" charset="-122"/>
                <a:cs typeface="Times New Roman" panose="02020603050405020304" pitchFamily="18" charset="0"/>
              </a:rPr>
              <a:t>Sushruta Samhita provides detailed descriptions of human anatomy, including the identification and classification of over 300 bones, muscles, and other structures.</a:t>
            </a:r>
            <a:endParaRPr lang="en-US" sz="1400" dirty="0">
              <a:latin typeface="Times New Roman" panose="02020603050405020304" pitchFamily="18" charset="0"/>
              <a:cs typeface="Times New Roman" panose="02020603050405020304" pitchFamily="18" charset="0"/>
            </a:endParaRPr>
          </a:p>
        </p:txBody>
      </p:sp>
      <p:sp>
        <p:nvSpPr>
          <p:cNvPr id="10" name="Shape 7"/>
          <p:cNvSpPr/>
          <p:nvPr/>
        </p:nvSpPr>
        <p:spPr>
          <a:xfrm>
            <a:off x="10046732" y="4803874"/>
            <a:ext cx="22860" cy="622459"/>
          </a:xfrm>
          <a:prstGeom prst="roundRect">
            <a:avLst>
              <a:gd name="adj" fmla="val 116715"/>
            </a:avLst>
          </a:prstGeom>
          <a:solidFill>
            <a:srgbClr val="504D4C"/>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8"/>
          <p:cNvSpPr/>
          <p:nvPr/>
        </p:nvSpPr>
        <p:spPr>
          <a:xfrm>
            <a:off x="9858137" y="4603849"/>
            <a:ext cx="400169" cy="400169"/>
          </a:xfrm>
          <a:prstGeom prst="roundRect">
            <a:avLst>
              <a:gd name="adj" fmla="val 6667"/>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2" name="Text 9"/>
          <p:cNvSpPr/>
          <p:nvPr/>
        </p:nvSpPr>
        <p:spPr>
          <a:xfrm>
            <a:off x="9983629" y="4670524"/>
            <a:ext cx="149066" cy="266819"/>
          </a:xfrm>
          <a:prstGeom prst="rect">
            <a:avLst/>
          </a:prstGeom>
          <a:noFill/>
          <a:ln/>
        </p:spPr>
        <p:txBody>
          <a:bodyPr wrap="none" lIns="0" tIns="0" rIns="0" bIns="0" rtlCol="0" anchor="t"/>
          <a:lstStyle/>
          <a:p>
            <a:pPr marL="0" indent="0" algn="ctr">
              <a:lnSpc>
                <a:spcPts val="2100"/>
              </a:lnSpc>
              <a:buNone/>
            </a:pPr>
            <a:r>
              <a:rPr lang="en-US" sz="2100" dirty="0">
                <a:solidFill>
                  <a:srgbClr val="C9C2C0"/>
                </a:solidFill>
                <a:latin typeface="Times New Roman" panose="02020603050405020304" pitchFamily="18" charset="0"/>
                <a:ea typeface="Gelasio" pitchFamily="34" charset="-122"/>
                <a:cs typeface="Times New Roman" panose="02020603050405020304" pitchFamily="18" charset="0"/>
              </a:rPr>
              <a:t>2</a:t>
            </a:r>
            <a:endParaRPr lang="en-US" sz="2100" dirty="0">
              <a:latin typeface="Times New Roman" panose="02020603050405020304" pitchFamily="18" charset="0"/>
              <a:cs typeface="Times New Roman" panose="02020603050405020304" pitchFamily="18" charset="0"/>
            </a:endParaRPr>
          </a:p>
        </p:txBody>
      </p:sp>
      <p:sp>
        <p:nvSpPr>
          <p:cNvPr id="13" name="Text 10"/>
          <p:cNvSpPr/>
          <p:nvPr/>
        </p:nvSpPr>
        <p:spPr>
          <a:xfrm>
            <a:off x="8559165" y="5604272"/>
            <a:ext cx="2998232" cy="277773"/>
          </a:xfrm>
          <a:prstGeom prst="rect">
            <a:avLst/>
          </a:prstGeom>
          <a:noFill/>
          <a:ln/>
        </p:spPr>
        <p:txBody>
          <a:bodyPr wrap="none" lIns="0" tIns="0" rIns="0" bIns="0" rtlCol="0" anchor="t"/>
          <a:lstStyle/>
          <a:p>
            <a:pPr marL="0" indent="0" algn="ctr">
              <a:lnSpc>
                <a:spcPts val="21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Advanced Surgical Techniques</a:t>
            </a:r>
            <a:endParaRPr lang="en-US" sz="1750" dirty="0">
              <a:latin typeface="Times New Roman" panose="02020603050405020304" pitchFamily="18" charset="0"/>
              <a:cs typeface="Times New Roman" panose="02020603050405020304" pitchFamily="18" charset="0"/>
            </a:endParaRPr>
          </a:p>
        </p:txBody>
      </p:sp>
      <p:sp>
        <p:nvSpPr>
          <p:cNvPr id="14" name="Text 11"/>
          <p:cNvSpPr/>
          <p:nvPr/>
        </p:nvSpPr>
        <p:spPr>
          <a:xfrm>
            <a:off x="8305800" y="5988725"/>
            <a:ext cx="3505081" cy="1422797"/>
          </a:xfrm>
          <a:prstGeom prst="rect">
            <a:avLst/>
          </a:prstGeom>
          <a:noFill/>
          <a:ln/>
        </p:spPr>
        <p:txBody>
          <a:bodyPr wrap="square" lIns="0" tIns="0" rIns="0" bIns="0" rtlCol="0" anchor="t"/>
          <a:lstStyle/>
          <a:p>
            <a:pPr marL="0" indent="0" algn="ctr">
              <a:lnSpc>
                <a:spcPts val="2200"/>
              </a:lnSpc>
              <a:buNone/>
            </a:pPr>
            <a:r>
              <a:rPr lang="en-US" sz="1400" dirty="0">
                <a:solidFill>
                  <a:srgbClr val="C9C2C0"/>
                </a:solidFill>
                <a:latin typeface="Times New Roman" panose="02020603050405020304" pitchFamily="18" charset="0"/>
                <a:ea typeface="Gelasio" pitchFamily="34" charset="-122"/>
                <a:cs typeface="Times New Roman" panose="02020603050405020304" pitchFamily="18" charset="0"/>
              </a:rPr>
              <a:t>The text describes over 120 surgical procedures, including rhinoplasty, cataract surgery, and the removal of foreign objects, demonstrating a sophisticated understanding of the human body.</a:t>
            </a:r>
            <a:endParaRPr lang="en-US" sz="1400" dirty="0">
              <a:latin typeface="Times New Roman" panose="02020603050405020304" pitchFamily="18" charset="0"/>
              <a:cs typeface="Times New Roman" panose="02020603050405020304" pitchFamily="18" charset="0"/>
            </a:endParaRPr>
          </a:p>
        </p:txBody>
      </p:sp>
      <p:sp>
        <p:nvSpPr>
          <p:cNvPr id="15" name="Shape 12"/>
          <p:cNvSpPr/>
          <p:nvPr/>
        </p:nvSpPr>
        <p:spPr>
          <a:xfrm>
            <a:off x="12066032" y="4181535"/>
            <a:ext cx="22860" cy="622459"/>
          </a:xfrm>
          <a:prstGeom prst="roundRect">
            <a:avLst>
              <a:gd name="adj" fmla="val 116715"/>
            </a:avLst>
          </a:prstGeom>
          <a:solidFill>
            <a:srgbClr val="504D4C"/>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3"/>
          <p:cNvSpPr/>
          <p:nvPr/>
        </p:nvSpPr>
        <p:spPr>
          <a:xfrm>
            <a:off x="11877437" y="4603849"/>
            <a:ext cx="400169" cy="400169"/>
          </a:xfrm>
          <a:prstGeom prst="roundRect">
            <a:avLst>
              <a:gd name="adj" fmla="val 6667"/>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7" name="Text 14"/>
          <p:cNvSpPr/>
          <p:nvPr/>
        </p:nvSpPr>
        <p:spPr>
          <a:xfrm>
            <a:off x="12003881" y="4670524"/>
            <a:ext cx="147161" cy="266819"/>
          </a:xfrm>
          <a:prstGeom prst="rect">
            <a:avLst/>
          </a:prstGeom>
          <a:noFill/>
          <a:ln/>
        </p:spPr>
        <p:txBody>
          <a:bodyPr wrap="none" lIns="0" tIns="0" rIns="0" bIns="0" rtlCol="0" anchor="t"/>
          <a:lstStyle/>
          <a:p>
            <a:pPr marL="0" indent="0" algn="ctr">
              <a:lnSpc>
                <a:spcPts val="2100"/>
              </a:lnSpc>
              <a:buNone/>
            </a:pPr>
            <a:r>
              <a:rPr lang="en-US" sz="2100" dirty="0">
                <a:solidFill>
                  <a:srgbClr val="C9C2C0"/>
                </a:solidFill>
                <a:latin typeface="Times New Roman" panose="02020603050405020304" pitchFamily="18" charset="0"/>
                <a:ea typeface="Gelasio" pitchFamily="34" charset="-122"/>
                <a:cs typeface="Times New Roman" panose="02020603050405020304" pitchFamily="18" charset="0"/>
              </a:rPr>
              <a:t>3</a:t>
            </a:r>
            <a:endParaRPr lang="en-US" sz="2100" dirty="0">
              <a:latin typeface="Times New Roman" panose="02020603050405020304" pitchFamily="18" charset="0"/>
              <a:cs typeface="Times New Roman" panose="02020603050405020304" pitchFamily="18" charset="0"/>
            </a:endParaRPr>
          </a:p>
        </p:txBody>
      </p:sp>
      <p:sp>
        <p:nvSpPr>
          <p:cNvPr id="18" name="Text 15"/>
          <p:cNvSpPr/>
          <p:nvPr/>
        </p:nvSpPr>
        <p:spPr>
          <a:xfrm>
            <a:off x="10917198" y="2196346"/>
            <a:ext cx="2320647" cy="277773"/>
          </a:xfrm>
          <a:prstGeom prst="rect">
            <a:avLst/>
          </a:prstGeom>
          <a:noFill/>
          <a:ln/>
        </p:spPr>
        <p:txBody>
          <a:bodyPr wrap="none" lIns="0" tIns="0" rIns="0" bIns="0" rtlCol="0" anchor="t"/>
          <a:lstStyle/>
          <a:p>
            <a:pPr marL="0" indent="0" algn="ctr">
              <a:lnSpc>
                <a:spcPts val="21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Innovative Instruments</a:t>
            </a:r>
            <a:endParaRPr lang="en-US" sz="1750" dirty="0">
              <a:latin typeface="Times New Roman" panose="02020603050405020304" pitchFamily="18" charset="0"/>
              <a:cs typeface="Times New Roman" panose="02020603050405020304" pitchFamily="18" charset="0"/>
            </a:endParaRPr>
          </a:p>
        </p:txBody>
      </p:sp>
      <p:sp>
        <p:nvSpPr>
          <p:cNvPr id="19" name="Text 16"/>
          <p:cNvSpPr/>
          <p:nvPr/>
        </p:nvSpPr>
        <p:spPr>
          <a:xfrm>
            <a:off x="10324981" y="2580799"/>
            <a:ext cx="3505200" cy="1422797"/>
          </a:xfrm>
          <a:prstGeom prst="rect">
            <a:avLst/>
          </a:prstGeom>
          <a:noFill/>
          <a:ln/>
        </p:spPr>
        <p:txBody>
          <a:bodyPr wrap="square" lIns="0" tIns="0" rIns="0" bIns="0" rtlCol="0" anchor="t"/>
          <a:lstStyle/>
          <a:p>
            <a:pPr marL="0" indent="0" algn="ctr">
              <a:lnSpc>
                <a:spcPts val="2200"/>
              </a:lnSpc>
              <a:buNone/>
            </a:pPr>
            <a:r>
              <a:rPr lang="en-US" sz="1400" dirty="0">
                <a:solidFill>
                  <a:srgbClr val="C9C2C0"/>
                </a:solidFill>
                <a:latin typeface="Times New Roman" panose="02020603050405020304" pitchFamily="18" charset="0"/>
                <a:ea typeface="Gelasio" pitchFamily="34" charset="-122"/>
                <a:cs typeface="Times New Roman" panose="02020603050405020304" pitchFamily="18" charset="0"/>
              </a:rPr>
              <a:t>Sushruta Samhita outlines the design and use of a variety of specialized surgical instruments, many of which are still recognized as essential tools in modern medical practice.</a:t>
            </a:r>
            <a:endParaRPr lang="en-US" sz="140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BC0092F6-DFE7-ADC6-73CA-2E989D570598}"/>
              </a:ext>
            </a:extLst>
          </p:cNvPr>
          <p:cNvSpPr/>
          <p:nvPr/>
        </p:nvSpPr>
        <p:spPr>
          <a:xfrm>
            <a:off x="11597268" y="7677615"/>
            <a:ext cx="2921620" cy="457200"/>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3" name="Text 0"/>
          <p:cNvSpPr/>
          <p:nvPr/>
        </p:nvSpPr>
        <p:spPr>
          <a:xfrm>
            <a:off x="718542" y="564594"/>
            <a:ext cx="7706916" cy="1924526"/>
          </a:xfrm>
          <a:prstGeom prst="rect">
            <a:avLst/>
          </a:prstGeom>
          <a:noFill/>
          <a:ln/>
        </p:spPr>
        <p:txBody>
          <a:bodyPr wrap="square" lIns="0" tIns="0" rIns="0" bIns="0" rtlCol="0" anchor="t"/>
          <a:lstStyle/>
          <a:p>
            <a:pPr marL="0" indent="0">
              <a:lnSpc>
                <a:spcPts val="5050"/>
              </a:lnSpc>
              <a:buNone/>
            </a:pPr>
            <a:r>
              <a:rPr lang="en-US" sz="4000" dirty="0">
                <a:solidFill>
                  <a:srgbClr val="D8B6A4"/>
                </a:solidFill>
                <a:latin typeface="Times New Roman" panose="02020603050405020304" pitchFamily="18" charset="0"/>
                <a:ea typeface="Gelasio" pitchFamily="34" charset="-122"/>
                <a:cs typeface="Times New Roman" panose="02020603050405020304" pitchFamily="18" charset="0"/>
              </a:rPr>
              <a:t>Diagnostic Methods in Ayurveda: Pulse, Tongue, and Facial Analysis</a:t>
            </a:r>
            <a:endParaRPr lang="en-US" sz="4000" dirty="0">
              <a:latin typeface="Times New Roman" panose="02020603050405020304" pitchFamily="18" charset="0"/>
              <a:cs typeface="Times New Roman" panose="02020603050405020304" pitchFamily="18" charset="0"/>
            </a:endParaRPr>
          </a:p>
        </p:txBody>
      </p:sp>
      <p:sp>
        <p:nvSpPr>
          <p:cNvPr id="4" name="Shape 1"/>
          <p:cNvSpPr/>
          <p:nvPr/>
        </p:nvSpPr>
        <p:spPr>
          <a:xfrm>
            <a:off x="718542" y="2797016"/>
            <a:ext cx="3750826" cy="2824520"/>
          </a:xfrm>
          <a:prstGeom prst="roundRect">
            <a:avLst>
              <a:gd name="adj" fmla="val 1090"/>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Text 2"/>
          <p:cNvSpPr/>
          <p:nvPr/>
        </p:nvSpPr>
        <p:spPr>
          <a:xfrm>
            <a:off x="923806" y="3002280"/>
            <a:ext cx="2566273" cy="320635"/>
          </a:xfrm>
          <a:prstGeom prst="rect">
            <a:avLst/>
          </a:prstGeom>
          <a:noFill/>
          <a:ln/>
        </p:spPr>
        <p:txBody>
          <a:bodyPr wrap="none" lIns="0" tIns="0" rIns="0" bIns="0" rtlCol="0" anchor="t"/>
          <a:lstStyle/>
          <a:p>
            <a:pPr marL="0" indent="0">
              <a:lnSpc>
                <a:spcPts val="2500"/>
              </a:lnSpc>
              <a:buNone/>
            </a:pPr>
            <a:r>
              <a:rPr lang="en-US" sz="2000" dirty="0">
                <a:solidFill>
                  <a:srgbClr val="C9C2C0"/>
                </a:solidFill>
                <a:latin typeface="Times New Roman" panose="02020603050405020304" pitchFamily="18" charset="0"/>
                <a:ea typeface="Gelasio" pitchFamily="34" charset="-122"/>
                <a:cs typeface="Times New Roman" panose="02020603050405020304" pitchFamily="18" charset="0"/>
              </a:rPr>
              <a:t>Pulse Diagnosis</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923806" y="3446026"/>
            <a:ext cx="3340298" cy="1970246"/>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Times New Roman" panose="02020603050405020304" pitchFamily="18" charset="0"/>
                <a:ea typeface="Gelasio" pitchFamily="34" charset="-122"/>
                <a:cs typeface="Times New Roman" panose="02020603050405020304" pitchFamily="18" charset="0"/>
              </a:rPr>
              <a:t>Ayurvedic practitioners use a sophisticated pulse examination technique to assess the balance of the body's three main energetic forces (doshas), providing crucial diagnostic information.</a:t>
            </a:r>
            <a:endParaRPr lang="en-US" sz="1600" dirty="0">
              <a:latin typeface="Times New Roman" panose="02020603050405020304" pitchFamily="18" charset="0"/>
              <a:cs typeface="Times New Roman" panose="02020603050405020304" pitchFamily="18" charset="0"/>
            </a:endParaRPr>
          </a:p>
        </p:txBody>
      </p:sp>
      <p:sp>
        <p:nvSpPr>
          <p:cNvPr id="7" name="Shape 4"/>
          <p:cNvSpPr/>
          <p:nvPr/>
        </p:nvSpPr>
        <p:spPr>
          <a:xfrm>
            <a:off x="4674632" y="2797016"/>
            <a:ext cx="3750826" cy="2824520"/>
          </a:xfrm>
          <a:prstGeom prst="roundRect">
            <a:avLst>
              <a:gd name="adj" fmla="val 1090"/>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8" name="Text 5"/>
          <p:cNvSpPr/>
          <p:nvPr/>
        </p:nvSpPr>
        <p:spPr>
          <a:xfrm>
            <a:off x="4879896" y="3002280"/>
            <a:ext cx="2566273" cy="320635"/>
          </a:xfrm>
          <a:prstGeom prst="rect">
            <a:avLst/>
          </a:prstGeom>
          <a:noFill/>
          <a:ln/>
        </p:spPr>
        <p:txBody>
          <a:bodyPr wrap="none" lIns="0" tIns="0" rIns="0" bIns="0" rtlCol="0" anchor="t"/>
          <a:lstStyle/>
          <a:p>
            <a:pPr marL="0" indent="0">
              <a:lnSpc>
                <a:spcPts val="2500"/>
              </a:lnSpc>
              <a:buNone/>
            </a:pPr>
            <a:r>
              <a:rPr lang="en-US" sz="2000" dirty="0">
                <a:solidFill>
                  <a:srgbClr val="C9C2C0"/>
                </a:solidFill>
                <a:latin typeface="Times New Roman" panose="02020603050405020304" pitchFamily="18" charset="0"/>
                <a:ea typeface="Gelasio" pitchFamily="34" charset="-122"/>
                <a:cs typeface="Times New Roman" panose="02020603050405020304" pitchFamily="18" charset="0"/>
              </a:rPr>
              <a:t>Tongue Analysis</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4879896" y="3446026"/>
            <a:ext cx="3340298" cy="1641872"/>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Times New Roman" panose="02020603050405020304" pitchFamily="18" charset="0"/>
                <a:ea typeface="Gelasio" pitchFamily="34" charset="-122"/>
                <a:cs typeface="Times New Roman" panose="02020603050405020304" pitchFamily="18" charset="0"/>
              </a:rPr>
              <a:t>The appearance and characteristics of the tongue are closely observed in Ayurveda, as they are believed to reflect the overall state of health and imbalances within the body.</a:t>
            </a:r>
            <a:endParaRPr lang="en-US" sz="1600" dirty="0">
              <a:latin typeface="Times New Roman" panose="02020603050405020304" pitchFamily="18" charset="0"/>
              <a:cs typeface="Times New Roman" panose="02020603050405020304" pitchFamily="18" charset="0"/>
            </a:endParaRPr>
          </a:p>
        </p:txBody>
      </p:sp>
      <p:sp>
        <p:nvSpPr>
          <p:cNvPr id="10" name="Shape 7"/>
          <p:cNvSpPr/>
          <p:nvPr/>
        </p:nvSpPr>
        <p:spPr>
          <a:xfrm>
            <a:off x="718542" y="5826800"/>
            <a:ext cx="7706916" cy="1839397"/>
          </a:xfrm>
          <a:prstGeom prst="roundRect">
            <a:avLst>
              <a:gd name="adj" fmla="val 1674"/>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1" name="Text 8"/>
          <p:cNvSpPr/>
          <p:nvPr/>
        </p:nvSpPr>
        <p:spPr>
          <a:xfrm>
            <a:off x="923806" y="6032063"/>
            <a:ext cx="2566273" cy="320635"/>
          </a:xfrm>
          <a:prstGeom prst="rect">
            <a:avLst/>
          </a:prstGeom>
          <a:noFill/>
          <a:ln/>
        </p:spPr>
        <p:txBody>
          <a:bodyPr wrap="none" lIns="0" tIns="0" rIns="0" bIns="0" rtlCol="0" anchor="t"/>
          <a:lstStyle/>
          <a:p>
            <a:pPr marL="0" indent="0">
              <a:lnSpc>
                <a:spcPts val="2500"/>
              </a:lnSpc>
              <a:buNone/>
            </a:pPr>
            <a:r>
              <a:rPr lang="en-US" sz="2000" dirty="0">
                <a:solidFill>
                  <a:srgbClr val="C9C2C0"/>
                </a:solidFill>
                <a:latin typeface="Times New Roman" panose="02020603050405020304" pitchFamily="18" charset="0"/>
                <a:ea typeface="Gelasio" pitchFamily="34" charset="-122"/>
                <a:cs typeface="Times New Roman" panose="02020603050405020304" pitchFamily="18" charset="0"/>
              </a:rPr>
              <a:t>Facial Features</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923806" y="6475809"/>
            <a:ext cx="7296388" cy="985123"/>
          </a:xfrm>
          <a:prstGeom prst="rect">
            <a:avLst/>
          </a:prstGeom>
          <a:noFill/>
          <a:ln/>
        </p:spPr>
        <p:txBody>
          <a:bodyPr wrap="square" lIns="0" tIns="0" rIns="0" bIns="0" rtlCol="0" anchor="t"/>
          <a:lstStyle/>
          <a:p>
            <a:pPr marL="0" indent="0">
              <a:lnSpc>
                <a:spcPts val="2550"/>
              </a:lnSpc>
              <a:buNone/>
            </a:pPr>
            <a:r>
              <a:rPr lang="en-US" sz="1600" dirty="0">
                <a:solidFill>
                  <a:srgbClr val="C9C2C0"/>
                </a:solidFill>
                <a:latin typeface="Times New Roman" panose="02020603050405020304" pitchFamily="18" charset="0"/>
                <a:ea typeface="Gelasio" pitchFamily="34" charset="-122"/>
                <a:cs typeface="Times New Roman" panose="02020603050405020304" pitchFamily="18" charset="0"/>
              </a:rPr>
              <a:t>Ayurvedic diagnostics also involve a detailed examination of the face, as facial features are thought to provide insights into an individual's constitution and potential health concerns.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0561" y="616863"/>
            <a:ext cx="12773144" cy="607576"/>
          </a:xfrm>
          <a:prstGeom prst="rect">
            <a:avLst/>
          </a:prstGeom>
          <a:noFill/>
          <a:ln/>
        </p:spPr>
        <p:txBody>
          <a:bodyPr wrap="none" lIns="0" tIns="0" rIns="0" bIns="0" rtlCol="0" anchor="t"/>
          <a:lstStyle/>
          <a:p>
            <a:pPr marL="0" indent="0">
              <a:lnSpc>
                <a:spcPts val="4750"/>
              </a:lnSpc>
              <a:buNone/>
            </a:pPr>
            <a:r>
              <a:rPr lang="en-US" sz="3800" dirty="0">
                <a:solidFill>
                  <a:srgbClr val="D8B6A4"/>
                </a:solidFill>
                <a:latin typeface="Times New Roman" panose="02020603050405020304" pitchFamily="18" charset="0"/>
                <a:ea typeface="Gelasio" pitchFamily="34" charset="-122"/>
                <a:cs typeface="Times New Roman" panose="02020603050405020304" pitchFamily="18" charset="0"/>
              </a:rPr>
              <a:t>Concepts of Dosha, Dhatu, and Mala in Ayurvedic Medicine</a:t>
            </a:r>
            <a:endParaRPr lang="en-US" sz="38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680561" y="1613297"/>
            <a:ext cx="3098483" cy="1915001"/>
          </a:xfrm>
          <a:prstGeom prst="rect">
            <a:avLst/>
          </a:prstGeom>
        </p:spPr>
      </p:pic>
      <p:sp>
        <p:nvSpPr>
          <p:cNvPr id="4" name="Text 1"/>
          <p:cNvSpPr/>
          <p:nvPr/>
        </p:nvSpPr>
        <p:spPr>
          <a:xfrm>
            <a:off x="680561" y="3771305"/>
            <a:ext cx="2430780" cy="303848"/>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Times New Roman" panose="02020603050405020304" pitchFamily="18" charset="0"/>
                <a:ea typeface="Gelasio" pitchFamily="34" charset="-122"/>
                <a:cs typeface="Times New Roman" panose="02020603050405020304" pitchFamily="18" charset="0"/>
              </a:rPr>
              <a:t>Vata</a:t>
            </a:r>
            <a:endParaRPr lang="en-US" sz="1900" dirty="0">
              <a:latin typeface="Times New Roman" panose="02020603050405020304" pitchFamily="18" charset="0"/>
              <a:cs typeface="Times New Roman" panose="02020603050405020304" pitchFamily="18" charset="0"/>
            </a:endParaRPr>
          </a:p>
        </p:txBody>
      </p:sp>
      <p:sp>
        <p:nvSpPr>
          <p:cNvPr id="5" name="Text 2"/>
          <p:cNvSpPr/>
          <p:nvPr/>
        </p:nvSpPr>
        <p:spPr>
          <a:xfrm>
            <a:off x="680561" y="4191833"/>
            <a:ext cx="3098483" cy="2487930"/>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Times New Roman" panose="02020603050405020304" pitchFamily="18" charset="0"/>
                <a:ea typeface="Gelasio" pitchFamily="34" charset="-122"/>
                <a:cs typeface="Times New Roman" panose="02020603050405020304" pitchFamily="18" charset="0"/>
              </a:rPr>
              <a:t>The principle of movement and energy responsible for bodily functions like circulation, respiration, and nerve impulses. Vata governs how we think, feel, and move, and imbalances can manifest as anxiety, insomnia, and digestive issues.</a:t>
            </a:r>
            <a:endParaRPr lang="en-US" sz="15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4070747" y="1613297"/>
            <a:ext cx="3098602" cy="1915001"/>
          </a:xfrm>
          <a:prstGeom prst="rect">
            <a:avLst/>
          </a:prstGeom>
        </p:spPr>
      </p:pic>
      <p:sp>
        <p:nvSpPr>
          <p:cNvPr id="7" name="Text 3"/>
          <p:cNvSpPr/>
          <p:nvPr/>
        </p:nvSpPr>
        <p:spPr>
          <a:xfrm>
            <a:off x="4070747" y="3771305"/>
            <a:ext cx="2430780" cy="303848"/>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Times New Roman" panose="02020603050405020304" pitchFamily="18" charset="0"/>
                <a:ea typeface="Gelasio" pitchFamily="34" charset="-122"/>
                <a:cs typeface="Times New Roman" panose="02020603050405020304" pitchFamily="18" charset="0"/>
              </a:rPr>
              <a:t>Pitta</a:t>
            </a:r>
            <a:endParaRPr lang="en-US" sz="1900" dirty="0">
              <a:latin typeface="Times New Roman" panose="02020603050405020304" pitchFamily="18" charset="0"/>
              <a:cs typeface="Times New Roman" panose="02020603050405020304" pitchFamily="18" charset="0"/>
            </a:endParaRPr>
          </a:p>
        </p:txBody>
      </p:sp>
      <p:sp>
        <p:nvSpPr>
          <p:cNvPr id="8" name="Text 4"/>
          <p:cNvSpPr/>
          <p:nvPr/>
        </p:nvSpPr>
        <p:spPr>
          <a:xfrm>
            <a:off x="4070747" y="4191833"/>
            <a:ext cx="3098602" cy="2487930"/>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Times New Roman" panose="02020603050405020304" pitchFamily="18" charset="0"/>
                <a:ea typeface="Gelasio" pitchFamily="34" charset="-122"/>
                <a:cs typeface="Times New Roman" panose="02020603050405020304" pitchFamily="18" charset="0"/>
              </a:rPr>
              <a:t>The principle of transformation and metabolism, governing processes like digestion, absorption, and hormone regulation. Pitta is linked to our digestive fire, and imbalances can lead to inflammation, skin problems, and anger.</a:t>
            </a:r>
            <a:endParaRPr lang="en-US" sz="15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7461052" y="1613297"/>
            <a:ext cx="3098483" cy="1915001"/>
          </a:xfrm>
          <a:prstGeom prst="rect">
            <a:avLst/>
          </a:prstGeom>
        </p:spPr>
      </p:pic>
      <p:sp>
        <p:nvSpPr>
          <p:cNvPr id="10" name="Text 5"/>
          <p:cNvSpPr/>
          <p:nvPr/>
        </p:nvSpPr>
        <p:spPr>
          <a:xfrm>
            <a:off x="7461052" y="3771305"/>
            <a:ext cx="2430780" cy="303848"/>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Times New Roman" panose="02020603050405020304" pitchFamily="18" charset="0"/>
                <a:ea typeface="Gelasio" pitchFamily="34" charset="-122"/>
                <a:cs typeface="Times New Roman" panose="02020603050405020304" pitchFamily="18" charset="0"/>
              </a:rPr>
              <a:t>Kapha</a:t>
            </a:r>
            <a:endParaRPr lang="en-US" sz="1900" dirty="0">
              <a:latin typeface="Times New Roman" panose="02020603050405020304" pitchFamily="18" charset="0"/>
              <a:cs typeface="Times New Roman" panose="02020603050405020304" pitchFamily="18" charset="0"/>
            </a:endParaRPr>
          </a:p>
        </p:txBody>
      </p:sp>
      <p:sp>
        <p:nvSpPr>
          <p:cNvPr id="11" name="Text 6"/>
          <p:cNvSpPr/>
          <p:nvPr/>
        </p:nvSpPr>
        <p:spPr>
          <a:xfrm>
            <a:off x="7461052" y="4191833"/>
            <a:ext cx="3098483" cy="2487930"/>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Times New Roman" panose="02020603050405020304" pitchFamily="18" charset="0"/>
                <a:ea typeface="Gelasio" pitchFamily="34" charset="-122"/>
                <a:cs typeface="Times New Roman" panose="02020603050405020304" pitchFamily="18" charset="0"/>
              </a:rPr>
              <a:t>The principle of structure and lubrication, responsible for maintaining body tissues, immunity, and physical strength. Kapha provides stability and grounding, and imbalances can manifest as weight gain, congestion, and lethargy.</a:t>
            </a:r>
            <a:endParaRPr lang="en-US" sz="15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10851237" y="1613297"/>
            <a:ext cx="3098602" cy="1915001"/>
          </a:xfrm>
          <a:prstGeom prst="rect">
            <a:avLst/>
          </a:prstGeom>
        </p:spPr>
      </p:pic>
      <p:sp>
        <p:nvSpPr>
          <p:cNvPr id="13" name="Text 7"/>
          <p:cNvSpPr/>
          <p:nvPr/>
        </p:nvSpPr>
        <p:spPr>
          <a:xfrm>
            <a:off x="10851237" y="3771305"/>
            <a:ext cx="2430780" cy="303848"/>
          </a:xfrm>
          <a:prstGeom prst="rect">
            <a:avLst/>
          </a:prstGeom>
          <a:noFill/>
          <a:ln/>
        </p:spPr>
        <p:txBody>
          <a:bodyPr wrap="none" lIns="0" tIns="0" rIns="0" bIns="0" rtlCol="0" anchor="t"/>
          <a:lstStyle/>
          <a:p>
            <a:pPr marL="0" indent="0" algn="l">
              <a:lnSpc>
                <a:spcPts val="2350"/>
              </a:lnSpc>
              <a:buNone/>
            </a:pPr>
            <a:r>
              <a:rPr lang="en-US" sz="1900" dirty="0">
                <a:solidFill>
                  <a:srgbClr val="C9C2C0"/>
                </a:solidFill>
                <a:latin typeface="Times New Roman" panose="02020603050405020304" pitchFamily="18" charset="0"/>
                <a:ea typeface="Gelasio" pitchFamily="34" charset="-122"/>
                <a:cs typeface="Times New Roman" panose="02020603050405020304" pitchFamily="18" charset="0"/>
              </a:rPr>
              <a:t>Dhatu</a:t>
            </a:r>
            <a:endParaRPr lang="en-US" sz="1900" dirty="0">
              <a:latin typeface="Times New Roman" panose="02020603050405020304" pitchFamily="18" charset="0"/>
              <a:cs typeface="Times New Roman" panose="02020603050405020304" pitchFamily="18" charset="0"/>
            </a:endParaRPr>
          </a:p>
        </p:txBody>
      </p:sp>
      <p:sp>
        <p:nvSpPr>
          <p:cNvPr id="14" name="Text 8"/>
          <p:cNvSpPr/>
          <p:nvPr/>
        </p:nvSpPr>
        <p:spPr>
          <a:xfrm>
            <a:off x="10851237" y="4191833"/>
            <a:ext cx="3098602" cy="3420904"/>
          </a:xfrm>
          <a:prstGeom prst="rect">
            <a:avLst/>
          </a:prstGeom>
          <a:noFill/>
          <a:ln/>
        </p:spPr>
        <p:txBody>
          <a:bodyPr wrap="square" lIns="0" tIns="0" rIns="0" bIns="0" rtlCol="0" anchor="t"/>
          <a:lstStyle/>
          <a:p>
            <a:pPr marL="0" indent="0" algn="l">
              <a:lnSpc>
                <a:spcPts val="2450"/>
              </a:lnSpc>
              <a:buNone/>
            </a:pPr>
            <a:r>
              <a:rPr lang="en-US" sz="1500" dirty="0">
                <a:solidFill>
                  <a:srgbClr val="C9C2C0"/>
                </a:solidFill>
                <a:latin typeface="Times New Roman" panose="02020603050405020304" pitchFamily="18" charset="0"/>
                <a:ea typeface="Gelasio" pitchFamily="34" charset="-122"/>
                <a:cs typeface="Times New Roman" panose="02020603050405020304" pitchFamily="18" charset="0"/>
              </a:rPr>
              <a:t>The seven essential bodily tissues that provide structure, nourishment, and support for the body's functions. These include rasa (plasma), rakta (blood), mamsa (muscle), meda (fat), asthi (bone), majja (bone marrow), and shukra (reproductive tissue). Each dhatu is interconnected and relies on the proper functioning of the doshas for optimal health.</a:t>
            </a:r>
            <a:endParaRPr lang="en-US" sz="1500"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4604762-A8C9-7F59-5634-A670218DE21B}"/>
              </a:ext>
            </a:extLst>
          </p:cNvPr>
          <p:cNvSpPr/>
          <p:nvPr/>
        </p:nvSpPr>
        <p:spPr>
          <a:xfrm>
            <a:off x="11597268" y="7677615"/>
            <a:ext cx="2921620" cy="457200"/>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77678"/>
          </a:xfrm>
          <a:prstGeom prst="rect">
            <a:avLst/>
          </a:prstGeom>
        </p:spPr>
      </p:pic>
      <p:sp>
        <p:nvSpPr>
          <p:cNvPr id="3" name="Text 0"/>
          <p:cNvSpPr/>
          <p:nvPr/>
        </p:nvSpPr>
        <p:spPr>
          <a:xfrm>
            <a:off x="665678" y="3062407"/>
            <a:ext cx="10969943" cy="594360"/>
          </a:xfrm>
          <a:prstGeom prst="rect">
            <a:avLst/>
          </a:prstGeom>
          <a:noFill/>
          <a:ln/>
        </p:spPr>
        <p:txBody>
          <a:bodyPr wrap="none" lIns="0" tIns="0" rIns="0" bIns="0" rtlCol="0" anchor="t"/>
          <a:lstStyle/>
          <a:p>
            <a:pPr marL="0" indent="0">
              <a:lnSpc>
                <a:spcPts val="4650"/>
              </a:lnSpc>
              <a:buNone/>
            </a:pPr>
            <a:r>
              <a:rPr lang="en-US" sz="3700" dirty="0">
                <a:solidFill>
                  <a:srgbClr val="D8B6A4"/>
                </a:solidFill>
                <a:latin typeface="Times New Roman" panose="02020603050405020304" pitchFamily="18" charset="0"/>
                <a:ea typeface="Gelasio" pitchFamily="34" charset="-122"/>
                <a:cs typeface="Times New Roman" panose="02020603050405020304" pitchFamily="18" charset="0"/>
              </a:rPr>
              <a:t>Principles of Lifestyle and Diet in Ayurvedic Healing</a:t>
            </a:r>
            <a:endParaRPr lang="en-US" sz="3700" dirty="0">
              <a:latin typeface="Times New Roman" panose="02020603050405020304" pitchFamily="18" charset="0"/>
              <a:cs typeface="Times New Roman" panose="02020603050405020304" pitchFamily="18" charset="0"/>
            </a:endParaRPr>
          </a:p>
        </p:txBody>
      </p:sp>
      <p:sp>
        <p:nvSpPr>
          <p:cNvPr id="4" name="Shape 1"/>
          <p:cNvSpPr/>
          <p:nvPr/>
        </p:nvSpPr>
        <p:spPr>
          <a:xfrm>
            <a:off x="7303770" y="3942040"/>
            <a:ext cx="22860" cy="3602831"/>
          </a:xfrm>
          <a:prstGeom prst="roundRect">
            <a:avLst>
              <a:gd name="adj" fmla="val 124814"/>
            </a:avLst>
          </a:prstGeom>
          <a:solidFill>
            <a:srgbClr val="504D4C"/>
          </a:solidFill>
          <a:ln/>
        </p:spPr>
        <p:txBody>
          <a:bodyPr/>
          <a:lstStyle/>
          <a:p>
            <a:endParaRPr lang="en-IN">
              <a:latin typeface="Times New Roman" panose="02020603050405020304" pitchFamily="18" charset="0"/>
              <a:cs typeface="Times New Roman" panose="02020603050405020304" pitchFamily="18" charset="0"/>
            </a:endParaRPr>
          </a:p>
        </p:txBody>
      </p:sp>
      <p:sp>
        <p:nvSpPr>
          <p:cNvPr id="5" name="Shape 2"/>
          <p:cNvSpPr/>
          <p:nvPr/>
        </p:nvSpPr>
        <p:spPr>
          <a:xfrm>
            <a:off x="6458426" y="4358521"/>
            <a:ext cx="665678" cy="22860"/>
          </a:xfrm>
          <a:prstGeom prst="roundRect">
            <a:avLst>
              <a:gd name="adj" fmla="val 124814"/>
            </a:avLst>
          </a:prstGeom>
          <a:solidFill>
            <a:srgbClr val="504D4C"/>
          </a:solidFill>
          <a:ln/>
        </p:spPr>
        <p:txBody>
          <a:bodyPr/>
          <a:lstStyle/>
          <a:p>
            <a:endParaRPr lang="en-IN">
              <a:latin typeface="Times New Roman" panose="02020603050405020304" pitchFamily="18" charset="0"/>
              <a:cs typeface="Times New Roman" panose="02020603050405020304" pitchFamily="18" charset="0"/>
            </a:endParaRPr>
          </a:p>
        </p:txBody>
      </p:sp>
      <p:sp>
        <p:nvSpPr>
          <p:cNvPr id="6" name="Shape 3"/>
          <p:cNvSpPr/>
          <p:nvPr/>
        </p:nvSpPr>
        <p:spPr>
          <a:xfrm>
            <a:off x="7101245" y="4155996"/>
            <a:ext cx="427911" cy="427911"/>
          </a:xfrm>
          <a:prstGeom prst="roundRect">
            <a:avLst>
              <a:gd name="adj" fmla="val 6668"/>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7" name="Text 4"/>
          <p:cNvSpPr/>
          <p:nvPr/>
        </p:nvSpPr>
        <p:spPr>
          <a:xfrm>
            <a:off x="7253883" y="4227314"/>
            <a:ext cx="122634" cy="285274"/>
          </a:xfrm>
          <a:prstGeom prst="rect">
            <a:avLst/>
          </a:prstGeom>
          <a:noFill/>
          <a:ln/>
        </p:spPr>
        <p:txBody>
          <a:bodyPr wrap="none" lIns="0" tIns="0" rIns="0" bIns="0" rtlCol="0" anchor="t"/>
          <a:lstStyle/>
          <a:p>
            <a:pPr marL="0" indent="0" algn="ctr">
              <a:lnSpc>
                <a:spcPts val="2200"/>
              </a:lnSpc>
              <a:buNone/>
            </a:pPr>
            <a:r>
              <a:rPr lang="en-US" sz="2200" dirty="0">
                <a:solidFill>
                  <a:srgbClr val="C9C2C0"/>
                </a:solidFill>
                <a:latin typeface="Times New Roman" panose="02020603050405020304" pitchFamily="18" charset="0"/>
                <a:ea typeface="Gelasio" pitchFamily="34" charset="-122"/>
                <a:cs typeface="Times New Roman" panose="02020603050405020304" pitchFamily="18" charset="0"/>
              </a:rPr>
              <a:t>1</a:t>
            </a:r>
            <a:endParaRPr lang="en-US" sz="2200" dirty="0">
              <a:latin typeface="Times New Roman" panose="02020603050405020304" pitchFamily="18" charset="0"/>
              <a:cs typeface="Times New Roman" panose="02020603050405020304" pitchFamily="18" charset="0"/>
            </a:endParaRPr>
          </a:p>
        </p:txBody>
      </p:sp>
      <p:sp>
        <p:nvSpPr>
          <p:cNvPr id="8" name="Text 5"/>
          <p:cNvSpPr/>
          <p:nvPr/>
        </p:nvSpPr>
        <p:spPr>
          <a:xfrm>
            <a:off x="3891439" y="4132183"/>
            <a:ext cx="2377678" cy="297180"/>
          </a:xfrm>
          <a:prstGeom prst="rect">
            <a:avLst/>
          </a:prstGeom>
          <a:noFill/>
          <a:ln/>
        </p:spPr>
        <p:txBody>
          <a:bodyPr wrap="none" lIns="0" tIns="0" rIns="0" bIns="0" rtlCol="0" anchor="t"/>
          <a:lstStyle/>
          <a:p>
            <a:pPr marL="0" indent="0" algn="r">
              <a:lnSpc>
                <a:spcPts val="2300"/>
              </a:lnSpc>
              <a:buNone/>
            </a:pPr>
            <a:r>
              <a:rPr lang="en-US" sz="1850" dirty="0">
                <a:solidFill>
                  <a:srgbClr val="C9C2C0"/>
                </a:solidFill>
                <a:latin typeface="Times New Roman" panose="02020603050405020304" pitchFamily="18" charset="0"/>
                <a:ea typeface="Gelasio" pitchFamily="34" charset="-122"/>
                <a:cs typeface="Times New Roman" panose="02020603050405020304" pitchFamily="18" charset="0"/>
              </a:rPr>
              <a:t>Circadian Rhythms</a:t>
            </a:r>
            <a:endParaRPr lang="en-US" sz="1850" dirty="0">
              <a:latin typeface="Times New Roman" panose="02020603050405020304" pitchFamily="18" charset="0"/>
              <a:cs typeface="Times New Roman" panose="02020603050405020304" pitchFamily="18" charset="0"/>
            </a:endParaRPr>
          </a:p>
        </p:txBody>
      </p:sp>
      <p:sp>
        <p:nvSpPr>
          <p:cNvPr id="9" name="Text 6"/>
          <p:cNvSpPr/>
          <p:nvPr/>
        </p:nvSpPr>
        <p:spPr>
          <a:xfrm>
            <a:off x="665678" y="4543425"/>
            <a:ext cx="5603438" cy="912971"/>
          </a:xfrm>
          <a:prstGeom prst="rect">
            <a:avLst/>
          </a:prstGeom>
          <a:noFill/>
          <a:ln/>
        </p:spPr>
        <p:txBody>
          <a:bodyPr wrap="square" lIns="0" tIns="0" rIns="0" bIns="0" rtlCol="0" anchor="t"/>
          <a:lstStyle/>
          <a:p>
            <a:pPr marL="0" indent="0" algn="r">
              <a:lnSpc>
                <a:spcPts val="2350"/>
              </a:lnSpc>
              <a:buNone/>
            </a:pPr>
            <a:r>
              <a:rPr lang="en-US" sz="1450" dirty="0">
                <a:solidFill>
                  <a:srgbClr val="C9C2C0"/>
                </a:solidFill>
                <a:latin typeface="Times New Roman" panose="02020603050405020304" pitchFamily="18" charset="0"/>
                <a:ea typeface="Gelasio" pitchFamily="34" charset="-122"/>
                <a:cs typeface="Times New Roman" panose="02020603050405020304" pitchFamily="18" charset="0"/>
              </a:rPr>
              <a:t>Ayurveda emphasizes the importance of aligning one's daily routine with the natural rhythms of the body and environment to promote balance and wellbeing.</a:t>
            </a:r>
            <a:endParaRPr lang="en-US" sz="1450" dirty="0">
              <a:latin typeface="Times New Roman" panose="02020603050405020304" pitchFamily="18" charset="0"/>
              <a:cs typeface="Times New Roman" panose="02020603050405020304" pitchFamily="18" charset="0"/>
            </a:endParaRPr>
          </a:p>
        </p:txBody>
      </p:sp>
      <p:sp>
        <p:nvSpPr>
          <p:cNvPr id="10" name="Shape 7"/>
          <p:cNvSpPr/>
          <p:nvPr/>
        </p:nvSpPr>
        <p:spPr>
          <a:xfrm>
            <a:off x="7506295" y="5309473"/>
            <a:ext cx="665678" cy="22860"/>
          </a:xfrm>
          <a:prstGeom prst="roundRect">
            <a:avLst>
              <a:gd name="adj" fmla="val 124814"/>
            </a:avLst>
          </a:prstGeom>
          <a:solidFill>
            <a:srgbClr val="504D4C"/>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1" name="Shape 8"/>
          <p:cNvSpPr/>
          <p:nvPr/>
        </p:nvSpPr>
        <p:spPr>
          <a:xfrm>
            <a:off x="7101245" y="5106948"/>
            <a:ext cx="427911" cy="427911"/>
          </a:xfrm>
          <a:prstGeom prst="roundRect">
            <a:avLst>
              <a:gd name="adj" fmla="val 6668"/>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2" name="Text 9"/>
          <p:cNvSpPr/>
          <p:nvPr/>
        </p:nvSpPr>
        <p:spPr>
          <a:xfrm>
            <a:off x="7235428" y="5178266"/>
            <a:ext cx="159425" cy="285274"/>
          </a:xfrm>
          <a:prstGeom prst="rect">
            <a:avLst/>
          </a:prstGeom>
          <a:noFill/>
          <a:ln/>
        </p:spPr>
        <p:txBody>
          <a:bodyPr wrap="none" lIns="0" tIns="0" rIns="0" bIns="0" rtlCol="0" anchor="t"/>
          <a:lstStyle/>
          <a:p>
            <a:pPr marL="0" indent="0" algn="ctr">
              <a:lnSpc>
                <a:spcPts val="2200"/>
              </a:lnSpc>
              <a:buNone/>
            </a:pPr>
            <a:r>
              <a:rPr lang="en-US" sz="2200" dirty="0">
                <a:solidFill>
                  <a:srgbClr val="C9C2C0"/>
                </a:solidFill>
                <a:latin typeface="Times New Roman" panose="02020603050405020304" pitchFamily="18" charset="0"/>
                <a:ea typeface="Gelasio" pitchFamily="34" charset="-122"/>
                <a:cs typeface="Times New Roman" panose="02020603050405020304" pitchFamily="18" charset="0"/>
              </a:rPr>
              <a:t>2</a:t>
            </a:r>
            <a:endParaRPr lang="en-US" sz="2200" dirty="0">
              <a:latin typeface="Times New Roman" panose="02020603050405020304" pitchFamily="18" charset="0"/>
              <a:cs typeface="Times New Roman" panose="02020603050405020304" pitchFamily="18" charset="0"/>
            </a:endParaRPr>
          </a:p>
        </p:txBody>
      </p:sp>
      <p:sp>
        <p:nvSpPr>
          <p:cNvPr id="13" name="Text 10"/>
          <p:cNvSpPr/>
          <p:nvPr/>
        </p:nvSpPr>
        <p:spPr>
          <a:xfrm>
            <a:off x="8361283" y="5083135"/>
            <a:ext cx="2569012" cy="297180"/>
          </a:xfrm>
          <a:prstGeom prst="rect">
            <a:avLst/>
          </a:prstGeom>
          <a:noFill/>
          <a:ln/>
        </p:spPr>
        <p:txBody>
          <a:bodyPr wrap="none" lIns="0" tIns="0" rIns="0" bIns="0" rtlCol="0" anchor="t"/>
          <a:lstStyle/>
          <a:p>
            <a:pPr marL="0" indent="0" algn="l">
              <a:lnSpc>
                <a:spcPts val="2300"/>
              </a:lnSpc>
              <a:buNone/>
            </a:pPr>
            <a:r>
              <a:rPr lang="en-US" sz="1850" dirty="0">
                <a:solidFill>
                  <a:srgbClr val="C9C2C0"/>
                </a:solidFill>
                <a:latin typeface="Times New Roman" panose="02020603050405020304" pitchFamily="18" charset="0"/>
                <a:ea typeface="Gelasio" pitchFamily="34" charset="-122"/>
                <a:cs typeface="Times New Roman" panose="02020603050405020304" pitchFamily="18" charset="0"/>
              </a:rPr>
              <a:t>Seasonal Considerations</a:t>
            </a:r>
            <a:endParaRPr lang="en-US" sz="1850" dirty="0">
              <a:latin typeface="Times New Roman" panose="02020603050405020304" pitchFamily="18" charset="0"/>
              <a:cs typeface="Times New Roman" panose="02020603050405020304" pitchFamily="18" charset="0"/>
            </a:endParaRPr>
          </a:p>
        </p:txBody>
      </p:sp>
      <p:sp>
        <p:nvSpPr>
          <p:cNvPr id="14" name="Text 11"/>
          <p:cNvSpPr/>
          <p:nvPr/>
        </p:nvSpPr>
        <p:spPr>
          <a:xfrm>
            <a:off x="8361283" y="5494377"/>
            <a:ext cx="5603438" cy="912971"/>
          </a:xfrm>
          <a:prstGeom prst="rect">
            <a:avLst/>
          </a:prstGeom>
          <a:noFill/>
          <a:ln/>
        </p:spPr>
        <p:txBody>
          <a:bodyPr wrap="square" lIns="0" tIns="0" rIns="0" bIns="0" rtlCol="0" anchor="t"/>
          <a:lstStyle/>
          <a:p>
            <a:pPr marL="0" indent="0" algn="l">
              <a:lnSpc>
                <a:spcPts val="2350"/>
              </a:lnSpc>
              <a:buNone/>
            </a:pPr>
            <a:r>
              <a:rPr lang="en-US" sz="1450" dirty="0">
                <a:solidFill>
                  <a:srgbClr val="C9C2C0"/>
                </a:solidFill>
                <a:latin typeface="Times New Roman" panose="02020603050405020304" pitchFamily="18" charset="0"/>
                <a:ea typeface="Gelasio" pitchFamily="34" charset="-122"/>
                <a:cs typeface="Times New Roman" panose="02020603050405020304" pitchFamily="18" charset="0"/>
              </a:rPr>
              <a:t>Ayurvedic practices recommend adjusting diet and lifestyle based on the changing seasons to maintain harmony with the rhythms of nature.</a:t>
            </a:r>
            <a:endParaRPr lang="en-US" sz="1450" dirty="0">
              <a:latin typeface="Times New Roman" panose="02020603050405020304" pitchFamily="18" charset="0"/>
              <a:cs typeface="Times New Roman" panose="02020603050405020304" pitchFamily="18" charset="0"/>
            </a:endParaRPr>
          </a:p>
        </p:txBody>
      </p:sp>
      <p:sp>
        <p:nvSpPr>
          <p:cNvPr id="15" name="Shape 12"/>
          <p:cNvSpPr/>
          <p:nvPr/>
        </p:nvSpPr>
        <p:spPr>
          <a:xfrm>
            <a:off x="6458426" y="6256734"/>
            <a:ext cx="665678" cy="22860"/>
          </a:xfrm>
          <a:prstGeom prst="roundRect">
            <a:avLst>
              <a:gd name="adj" fmla="val 124814"/>
            </a:avLst>
          </a:prstGeom>
          <a:solidFill>
            <a:srgbClr val="504D4C"/>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6" name="Shape 13"/>
          <p:cNvSpPr/>
          <p:nvPr/>
        </p:nvSpPr>
        <p:spPr>
          <a:xfrm>
            <a:off x="7101245" y="6054209"/>
            <a:ext cx="427911" cy="427911"/>
          </a:xfrm>
          <a:prstGeom prst="roundRect">
            <a:avLst>
              <a:gd name="adj" fmla="val 6668"/>
            </a:avLst>
          </a:prstGeom>
          <a:solidFill>
            <a:srgbClr val="373433"/>
          </a:solidFill>
          <a:ln/>
        </p:spPr>
        <p:txBody>
          <a:bodyPr/>
          <a:lstStyle/>
          <a:p>
            <a:endParaRPr lang="en-IN">
              <a:latin typeface="Times New Roman" panose="02020603050405020304" pitchFamily="18" charset="0"/>
              <a:cs typeface="Times New Roman" panose="02020603050405020304" pitchFamily="18" charset="0"/>
            </a:endParaRPr>
          </a:p>
        </p:txBody>
      </p:sp>
      <p:sp>
        <p:nvSpPr>
          <p:cNvPr id="17" name="Text 14"/>
          <p:cNvSpPr/>
          <p:nvPr/>
        </p:nvSpPr>
        <p:spPr>
          <a:xfrm>
            <a:off x="7236381" y="6125527"/>
            <a:ext cx="157520" cy="285274"/>
          </a:xfrm>
          <a:prstGeom prst="rect">
            <a:avLst/>
          </a:prstGeom>
          <a:noFill/>
          <a:ln/>
        </p:spPr>
        <p:txBody>
          <a:bodyPr wrap="none" lIns="0" tIns="0" rIns="0" bIns="0" rtlCol="0" anchor="t"/>
          <a:lstStyle/>
          <a:p>
            <a:pPr marL="0" indent="0" algn="ctr">
              <a:lnSpc>
                <a:spcPts val="2200"/>
              </a:lnSpc>
              <a:buNone/>
            </a:pPr>
            <a:r>
              <a:rPr lang="en-US" sz="2200" dirty="0">
                <a:solidFill>
                  <a:srgbClr val="C9C2C0"/>
                </a:solidFill>
                <a:latin typeface="Times New Roman" panose="02020603050405020304" pitchFamily="18" charset="0"/>
                <a:ea typeface="Gelasio" pitchFamily="34" charset="-122"/>
                <a:cs typeface="Times New Roman" panose="02020603050405020304" pitchFamily="18" charset="0"/>
              </a:rPr>
              <a:t>3</a:t>
            </a:r>
            <a:endParaRPr lang="en-US" sz="2200" dirty="0">
              <a:latin typeface="Times New Roman" panose="02020603050405020304" pitchFamily="18" charset="0"/>
              <a:cs typeface="Times New Roman" panose="02020603050405020304" pitchFamily="18" charset="0"/>
            </a:endParaRPr>
          </a:p>
        </p:txBody>
      </p:sp>
      <p:sp>
        <p:nvSpPr>
          <p:cNvPr id="18" name="Text 15"/>
          <p:cNvSpPr/>
          <p:nvPr/>
        </p:nvSpPr>
        <p:spPr>
          <a:xfrm>
            <a:off x="3880961" y="6030397"/>
            <a:ext cx="2388156" cy="297180"/>
          </a:xfrm>
          <a:prstGeom prst="rect">
            <a:avLst/>
          </a:prstGeom>
          <a:noFill/>
          <a:ln/>
        </p:spPr>
        <p:txBody>
          <a:bodyPr wrap="none" lIns="0" tIns="0" rIns="0" bIns="0" rtlCol="0" anchor="t"/>
          <a:lstStyle/>
          <a:p>
            <a:pPr marL="0" indent="0" algn="r">
              <a:lnSpc>
                <a:spcPts val="2300"/>
              </a:lnSpc>
              <a:buNone/>
            </a:pPr>
            <a:r>
              <a:rPr lang="en-US" sz="1850" dirty="0">
                <a:solidFill>
                  <a:srgbClr val="C9C2C0"/>
                </a:solidFill>
                <a:latin typeface="Times New Roman" panose="02020603050405020304" pitchFamily="18" charset="0"/>
                <a:ea typeface="Gelasio" pitchFamily="34" charset="-122"/>
                <a:cs typeface="Times New Roman" panose="02020603050405020304" pitchFamily="18" charset="0"/>
              </a:rPr>
              <a:t>Personalized Nutrition</a:t>
            </a:r>
            <a:endParaRPr lang="en-US" sz="1850" dirty="0">
              <a:latin typeface="Times New Roman" panose="02020603050405020304" pitchFamily="18" charset="0"/>
              <a:cs typeface="Times New Roman" panose="02020603050405020304" pitchFamily="18" charset="0"/>
            </a:endParaRPr>
          </a:p>
        </p:txBody>
      </p:sp>
      <p:sp>
        <p:nvSpPr>
          <p:cNvPr id="19" name="Text 16"/>
          <p:cNvSpPr/>
          <p:nvPr/>
        </p:nvSpPr>
        <p:spPr>
          <a:xfrm>
            <a:off x="665678" y="6441638"/>
            <a:ext cx="5603438" cy="912971"/>
          </a:xfrm>
          <a:prstGeom prst="rect">
            <a:avLst/>
          </a:prstGeom>
          <a:noFill/>
          <a:ln/>
        </p:spPr>
        <p:txBody>
          <a:bodyPr wrap="square" lIns="0" tIns="0" rIns="0" bIns="0" rtlCol="0" anchor="t"/>
          <a:lstStyle/>
          <a:p>
            <a:pPr marL="0" indent="0" algn="r">
              <a:lnSpc>
                <a:spcPts val="2350"/>
              </a:lnSpc>
              <a:buNone/>
            </a:pPr>
            <a:r>
              <a:rPr lang="en-US" sz="1450" dirty="0">
                <a:solidFill>
                  <a:srgbClr val="C9C2C0"/>
                </a:solidFill>
                <a:latin typeface="Times New Roman" panose="02020603050405020304" pitchFamily="18" charset="0"/>
                <a:ea typeface="Gelasio" pitchFamily="34" charset="-122"/>
                <a:cs typeface="Times New Roman" panose="02020603050405020304" pitchFamily="18" charset="0"/>
              </a:rPr>
              <a:t>Ayurvedic dietary recommendations are tailored to an individual's unique constitution (dosha) and health needs, rather than a one-size-fits-all approach.</a:t>
            </a:r>
            <a:endParaRPr lang="en-US" sz="145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8BD5A7FD-A22A-5C09-6A7A-1E523F6DEF46}"/>
              </a:ext>
            </a:extLst>
          </p:cNvPr>
          <p:cNvSpPr/>
          <p:nvPr/>
        </p:nvSpPr>
        <p:spPr>
          <a:xfrm>
            <a:off x="11597268" y="7677615"/>
            <a:ext cx="2921620" cy="457200"/>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D8B6A4"/>
                </a:solidFill>
                <a:latin typeface="Times New Roman" panose="02020603050405020304" pitchFamily="18" charset="0"/>
                <a:ea typeface="Gelasio" pitchFamily="34" charset="-122"/>
                <a:cs typeface="Times New Roman" panose="02020603050405020304" pitchFamily="18" charset="0"/>
              </a:rPr>
              <a:t>Herbal Remedies and Medicinal Compounds from Ayurveda</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80714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8B6A4"/>
                </a:solidFill>
                <a:latin typeface="Times New Roman" panose="02020603050405020304" pitchFamily="18" charset="0"/>
                <a:ea typeface="Gelasio" pitchFamily="34" charset="-122"/>
                <a:cs typeface="Times New Roman" panose="02020603050405020304" pitchFamily="18" charset="0"/>
              </a:rPr>
              <a:t>Medicinal Plants</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438828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The Charaka and Sushruta Samhitas describe the therapeutic properties and applications of hundreds of medicinal plants, many of which are still used in modern phytotherapy.</a:t>
            </a:r>
            <a:endParaRPr lang="en-US" sz="1750" dirty="0">
              <a:latin typeface="Times New Roman" panose="02020603050405020304" pitchFamily="18" charset="0"/>
              <a:cs typeface="Times New Roman" panose="02020603050405020304" pitchFamily="18" charset="0"/>
            </a:endParaRPr>
          </a:p>
        </p:txBody>
      </p:sp>
      <p:sp>
        <p:nvSpPr>
          <p:cNvPr id="5" name="Text 3"/>
          <p:cNvSpPr/>
          <p:nvPr/>
        </p:nvSpPr>
        <p:spPr>
          <a:xfrm>
            <a:off x="5332928" y="3807143"/>
            <a:ext cx="3027759" cy="354330"/>
          </a:xfrm>
          <a:prstGeom prst="rect">
            <a:avLst/>
          </a:prstGeom>
          <a:noFill/>
          <a:ln/>
        </p:spPr>
        <p:txBody>
          <a:bodyPr wrap="none" lIns="0" tIns="0" rIns="0" bIns="0" rtlCol="0" anchor="t"/>
          <a:lstStyle/>
          <a:p>
            <a:pPr marL="0" indent="0">
              <a:lnSpc>
                <a:spcPts val="2750"/>
              </a:lnSpc>
              <a:buNone/>
            </a:pPr>
            <a:r>
              <a:rPr lang="en-US" sz="2200" dirty="0">
                <a:solidFill>
                  <a:srgbClr val="D8B6A4"/>
                </a:solidFill>
                <a:latin typeface="Times New Roman" panose="02020603050405020304" pitchFamily="18" charset="0"/>
                <a:ea typeface="Gelasio" pitchFamily="34" charset="-122"/>
                <a:cs typeface="Times New Roman" panose="02020603050405020304" pitchFamily="18" charset="0"/>
              </a:rPr>
              <a:t>Ayurvedic Formulations</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5332928" y="438828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These texts also outline the preparation of complex herbal compounds and mixtures, leveraging synergistic interactions between various plant-based ingredients.</a:t>
            </a:r>
            <a:endParaRPr lang="en-US" sz="1750" dirty="0">
              <a:latin typeface="Times New Roman" panose="02020603050405020304" pitchFamily="18" charset="0"/>
              <a:cs typeface="Times New Roman" panose="02020603050405020304" pitchFamily="18" charset="0"/>
            </a:endParaRPr>
          </a:p>
        </p:txBody>
      </p:sp>
      <p:sp>
        <p:nvSpPr>
          <p:cNvPr id="7" name="Text 5"/>
          <p:cNvSpPr/>
          <p:nvPr/>
        </p:nvSpPr>
        <p:spPr>
          <a:xfrm>
            <a:off x="9872067" y="3807143"/>
            <a:ext cx="2886551" cy="354330"/>
          </a:xfrm>
          <a:prstGeom prst="rect">
            <a:avLst/>
          </a:prstGeom>
          <a:noFill/>
          <a:ln/>
        </p:spPr>
        <p:txBody>
          <a:bodyPr wrap="none" lIns="0" tIns="0" rIns="0" bIns="0" rtlCol="0" anchor="t"/>
          <a:lstStyle/>
          <a:p>
            <a:pPr marL="0" indent="0">
              <a:lnSpc>
                <a:spcPts val="2750"/>
              </a:lnSpc>
              <a:buNone/>
            </a:pPr>
            <a:r>
              <a:rPr lang="en-US" sz="2200" dirty="0">
                <a:solidFill>
                  <a:srgbClr val="D8B6A4"/>
                </a:solidFill>
                <a:latin typeface="Times New Roman" panose="02020603050405020304" pitchFamily="18" charset="0"/>
                <a:ea typeface="Gelasio" pitchFamily="34" charset="-122"/>
                <a:cs typeface="Times New Roman" panose="02020603050405020304" pitchFamily="18" charset="0"/>
              </a:rPr>
              <a:t>Cutting-Edge Research</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9872067" y="438828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C9C2C0"/>
                </a:solidFill>
                <a:latin typeface="Times New Roman" panose="02020603050405020304" pitchFamily="18" charset="0"/>
                <a:ea typeface="Gelasio" pitchFamily="34" charset="-122"/>
                <a:cs typeface="Times New Roman" panose="02020603050405020304" pitchFamily="18" charset="0"/>
              </a:rPr>
              <a:t>Ongoing scientific research is validating the efficacy of many Ayurvedic herbal remedies and providing insights into their active compounds and mechanisms of action.</a:t>
            </a:r>
            <a:endParaRPr lang="en-US" sz="175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AA9C0EA-556A-F794-FD07-8BC76F2E01BD}"/>
              </a:ext>
            </a:extLst>
          </p:cNvPr>
          <p:cNvSpPr/>
          <p:nvPr/>
        </p:nvSpPr>
        <p:spPr>
          <a:xfrm>
            <a:off x="11597268" y="7677615"/>
            <a:ext cx="2921620" cy="457200"/>
          </a:xfrm>
          <a:prstGeom prst="rect">
            <a:avLst/>
          </a:prstGeom>
          <a:solidFill>
            <a:srgbClr val="464342"/>
          </a:solidFill>
          <a:ln>
            <a:solidFill>
              <a:srgbClr val="4643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1153</Words>
  <Application>Microsoft Office PowerPoint</Application>
  <PresentationFormat>Custom</PresentationFormat>
  <Paragraphs>103</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Gelasio</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Pawan Shetty</cp:lastModifiedBy>
  <cp:revision>1</cp:revision>
  <dcterms:created xsi:type="dcterms:W3CDTF">2024-11-12T07:02:12Z</dcterms:created>
  <dcterms:modified xsi:type="dcterms:W3CDTF">2024-11-19T07:23:38Z</dcterms:modified>
</cp:coreProperties>
</file>